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  <p:sldId id="269" r:id="rId3"/>
    <p:sldId id="270" r:id="rId4"/>
    <p:sldId id="271" r:id="rId5"/>
    <p:sldId id="272" r:id="rId6"/>
    <p:sldId id="273" r:id="rId7"/>
    <p:sldId id="276" r:id="rId8"/>
    <p:sldId id="282" r:id="rId9"/>
    <p:sldId id="284" r:id="rId10"/>
    <p:sldId id="285" r:id="rId11"/>
    <p:sldId id="286" r:id="rId12"/>
    <p:sldId id="320" r:id="rId13"/>
    <p:sldId id="333" r:id="rId14"/>
    <p:sldId id="341" r:id="rId15"/>
    <p:sldId id="350" r:id="rId16"/>
    <p:sldId id="352" r:id="rId17"/>
    <p:sldId id="354" r:id="rId18"/>
    <p:sldId id="359" r:id="rId19"/>
    <p:sldId id="373" r:id="rId20"/>
    <p:sldId id="374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3141" y="362839"/>
            <a:ext cx="835771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FF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0132" y="362839"/>
            <a:ext cx="652373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FF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7616" y="1653667"/>
            <a:ext cx="6452234" cy="274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FF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22.png"/><Relationship Id="rId18" Type="http://schemas.openxmlformats.org/officeDocument/2006/relationships/image" Target="../media/image226.png"/><Relationship Id="rId26" Type="http://schemas.openxmlformats.org/officeDocument/2006/relationships/image" Target="../media/image233.png"/><Relationship Id="rId3" Type="http://schemas.openxmlformats.org/officeDocument/2006/relationships/image" Target="../media/image51.png"/><Relationship Id="rId21" Type="http://schemas.openxmlformats.org/officeDocument/2006/relationships/image" Target="../media/image68.png"/><Relationship Id="rId7" Type="http://schemas.openxmlformats.org/officeDocument/2006/relationships/image" Target="../media/image214.png"/><Relationship Id="rId12" Type="http://schemas.openxmlformats.org/officeDocument/2006/relationships/image" Target="../media/image181.png"/><Relationship Id="rId17" Type="http://schemas.openxmlformats.org/officeDocument/2006/relationships/image" Target="../media/image205.png"/><Relationship Id="rId25" Type="http://schemas.openxmlformats.org/officeDocument/2006/relationships/image" Target="../media/image232.png"/><Relationship Id="rId2" Type="http://schemas.openxmlformats.org/officeDocument/2006/relationships/image" Target="../media/image218.png"/><Relationship Id="rId16" Type="http://schemas.openxmlformats.org/officeDocument/2006/relationships/image" Target="../media/image225.png"/><Relationship Id="rId20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1.png"/><Relationship Id="rId24" Type="http://schemas.openxmlformats.org/officeDocument/2006/relationships/image" Target="../media/image231.png"/><Relationship Id="rId5" Type="http://schemas.openxmlformats.org/officeDocument/2006/relationships/image" Target="../media/image72.png"/><Relationship Id="rId15" Type="http://schemas.openxmlformats.org/officeDocument/2006/relationships/image" Target="../media/image224.png"/><Relationship Id="rId23" Type="http://schemas.openxmlformats.org/officeDocument/2006/relationships/image" Target="../media/image230.png"/><Relationship Id="rId10" Type="http://schemas.openxmlformats.org/officeDocument/2006/relationships/image" Target="../media/image220.png"/><Relationship Id="rId19" Type="http://schemas.openxmlformats.org/officeDocument/2006/relationships/image" Target="../media/image227.png"/><Relationship Id="rId4" Type="http://schemas.openxmlformats.org/officeDocument/2006/relationships/image" Target="../media/image55.png"/><Relationship Id="rId9" Type="http://schemas.openxmlformats.org/officeDocument/2006/relationships/image" Target="../media/image174.png"/><Relationship Id="rId14" Type="http://schemas.openxmlformats.org/officeDocument/2006/relationships/image" Target="../media/image223.png"/><Relationship Id="rId22" Type="http://schemas.openxmlformats.org/officeDocument/2006/relationships/image" Target="../media/image2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45.png"/><Relationship Id="rId18" Type="http://schemas.openxmlformats.org/officeDocument/2006/relationships/image" Target="../media/image250.png"/><Relationship Id="rId3" Type="http://schemas.openxmlformats.org/officeDocument/2006/relationships/image" Target="../media/image235.png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17" Type="http://schemas.openxmlformats.org/officeDocument/2006/relationships/image" Target="../media/image249.png"/><Relationship Id="rId2" Type="http://schemas.openxmlformats.org/officeDocument/2006/relationships/image" Target="../media/image234.png"/><Relationship Id="rId16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1" Type="http://schemas.openxmlformats.org/officeDocument/2006/relationships/image" Target="../media/image243.png"/><Relationship Id="rId5" Type="http://schemas.openxmlformats.org/officeDocument/2006/relationships/image" Target="../media/image237.png"/><Relationship Id="rId15" Type="http://schemas.openxmlformats.org/officeDocument/2006/relationships/image" Target="../media/image247.png"/><Relationship Id="rId10" Type="http://schemas.openxmlformats.org/officeDocument/2006/relationships/image" Target="../media/image242.png"/><Relationship Id="rId19" Type="http://schemas.openxmlformats.org/officeDocument/2006/relationships/image" Target="../media/image251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Relationship Id="rId14" Type="http://schemas.openxmlformats.org/officeDocument/2006/relationships/image" Target="../media/image2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13" Type="http://schemas.openxmlformats.org/officeDocument/2006/relationships/image" Target="../media/image263.png"/><Relationship Id="rId18" Type="http://schemas.openxmlformats.org/officeDocument/2006/relationships/image" Target="../media/image268.png"/><Relationship Id="rId3" Type="http://schemas.openxmlformats.org/officeDocument/2006/relationships/image" Target="../media/image253.png"/><Relationship Id="rId21" Type="http://schemas.openxmlformats.org/officeDocument/2006/relationships/image" Target="../media/image271.png"/><Relationship Id="rId7" Type="http://schemas.openxmlformats.org/officeDocument/2006/relationships/image" Target="../media/image257.png"/><Relationship Id="rId12" Type="http://schemas.openxmlformats.org/officeDocument/2006/relationships/image" Target="../media/image262.png"/><Relationship Id="rId17" Type="http://schemas.openxmlformats.org/officeDocument/2006/relationships/image" Target="../media/image267.png"/><Relationship Id="rId2" Type="http://schemas.openxmlformats.org/officeDocument/2006/relationships/image" Target="../media/image252.png"/><Relationship Id="rId16" Type="http://schemas.openxmlformats.org/officeDocument/2006/relationships/image" Target="../media/image266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6.png"/><Relationship Id="rId11" Type="http://schemas.openxmlformats.org/officeDocument/2006/relationships/image" Target="../media/image261.png"/><Relationship Id="rId5" Type="http://schemas.openxmlformats.org/officeDocument/2006/relationships/image" Target="../media/image255.png"/><Relationship Id="rId15" Type="http://schemas.openxmlformats.org/officeDocument/2006/relationships/image" Target="../media/image265.png"/><Relationship Id="rId10" Type="http://schemas.openxmlformats.org/officeDocument/2006/relationships/image" Target="../media/image260.png"/><Relationship Id="rId19" Type="http://schemas.openxmlformats.org/officeDocument/2006/relationships/image" Target="../media/image269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Relationship Id="rId14" Type="http://schemas.openxmlformats.org/officeDocument/2006/relationships/image" Target="../media/image2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13" Type="http://schemas.openxmlformats.org/officeDocument/2006/relationships/image" Target="../media/image283.png"/><Relationship Id="rId18" Type="http://schemas.openxmlformats.org/officeDocument/2006/relationships/image" Target="../media/image288.png"/><Relationship Id="rId26" Type="http://schemas.openxmlformats.org/officeDocument/2006/relationships/image" Target="../media/image296.png"/><Relationship Id="rId3" Type="http://schemas.openxmlformats.org/officeDocument/2006/relationships/image" Target="../media/image273.png"/><Relationship Id="rId21" Type="http://schemas.openxmlformats.org/officeDocument/2006/relationships/image" Target="../media/image291.png"/><Relationship Id="rId7" Type="http://schemas.openxmlformats.org/officeDocument/2006/relationships/image" Target="../media/image277.png"/><Relationship Id="rId12" Type="http://schemas.openxmlformats.org/officeDocument/2006/relationships/image" Target="../media/image282.png"/><Relationship Id="rId17" Type="http://schemas.openxmlformats.org/officeDocument/2006/relationships/image" Target="../media/image287.png"/><Relationship Id="rId25" Type="http://schemas.openxmlformats.org/officeDocument/2006/relationships/image" Target="../media/image295.png"/><Relationship Id="rId2" Type="http://schemas.openxmlformats.org/officeDocument/2006/relationships/image" Target="../media/image272.png"/><Relationship Id="rId16" Type="http://schemas.openxmlformats.org/officeDocument/2006/relationships/image" Target="../media/image286.png"/><Relationship Id="rId20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png"/><Relationship Id="rId11" Type="http://schemas.openxmlformats.org/officeDocument/2006/relationships/image" Target="../media/image281.png"/><Relationship Id="rId24" Type="http://schemas.openxmlformats.org/officeDocument/2006/relationships/image" Target="../media/image294.png"/><Relationship Id="rId5" Type="http://schemas.openxmlformats.org/officeDocument/2006/relationships/image" Target="../media/image275.png"/><Relationship Id="rId15" Type="http://schemas.openxmlformats.org/officeDocument/2006/relationships/image" Target="../media/image285.png"/><Relationship Id="rId23" Type="http://schemas.openxmlformats.org/officeDocument/2006/relationships/image" Target="../media/image293.png"/><Relationship Id="rId10" Type="http://schemas.openxmlformats.org/officeDocument/2006/relationships/image" Target="../media/image280.png"/><Relationship Id="rId19" Type="http://schemas.openxmlformats.org/officeDocument/2006/relationships/image" Target="../media/image289.png"/><Relationship Id="rId4" Type="http://schemas.openxmlformats.org/officeDocument/2006/relationships/image" Target="../media/image274.png"/><Relationship Id="rId9" Type="http://schemas.openxmlformats.org/officeDocument/2006/relationships/image" Target="../media/image279.png"/><Relationship Id="rId14" Type="http://schemas.openxmlformats.org/officeDocument/2006/relationships/image" Target="../media/image284.png"/><Relationship Id="rId22" Type="http://schemas.openxmlformats.org/officeDocument/2006/relationships/image" Target="../media/image292.png"/><Relationship Id="rId27" Type="http://schemas.openxmlformats.org/officeDocument/2006/relationships/image" Target="../media/image2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309.png"/><Relationship Id="rId18" Type="http://schemas.openxmlformats.org/officeDocument/2006/relationships/image" Target="../media/image314.png"/><Relationship Id="rId26" Type="http://schemas.openxmlformats.org/officeDocument/2006/relationships/image" Target="../media/image322.png"/><Relationship Id="rId39" Type="http://schemas.openxmlformats.org/officeDocument/2006/relationships/image" Target="../media/image335.png"/><Relationship Id="rId3" Type="http://schemas.openxmlformats.org/officeDocument/2006/relationships/image" Target="../media/image299.png"/><Relationship Id="rId21" Type="http://schemas.openxmlformats.org/officeDocument/2006/relationships/image" Target="../media/image317.png"/><Relationship Id="rId34" Type="http://schemas.openxmlformats.org/officeDocument/2006/relationships/image" Target="../media/image330.png"/><Relationship Id="rId42" Type="http://schemas.openxmlformats.org/officeDocument/2006/relationships/image" Target="../media/image338.png"/><Relationship Id="rId7" Type="http://schemas.openxmlformats.org/officeDocument/2006/relationships/image" Target="../media/image303.png"/><Relationship Id="rId12" Type="http://schemas.openxmlformats.org/officeDocument/2006/relationships/image" Target="../media/image308.png"/><Relationship Id="rId17" Type="http://schemas.openxmlformats.org/officeDocument/2006/relationships/image" Target="../media/image313.png"/><Relationship Id="rId25" Type="http://schemas.openxmlformats.org/officeDocument/2006/relationships/image" Target="../media/image321.png"/><Relationship Id="rId33" Type="http://schemas.openxmlformats.org/officeDocument/2006/relationships/image" Target="../media/image329.png"/><Relationship Id="rId38" Type="http://schemas.openxmlformats.org/officeDocument/2006/relationships/image" Target="../media/image334.png"/><Relationship Id="rId2" Type="http://schemas.openxmlformats.org/officeDocument/2006/relationships/image" Target="../media/image298.png"/><Relationship Id="rId16" Type="http://schemas.openxmlformats.org/officeDocument/2006/relationships/image" Target="../media/image312.png"/><Relationship Id="rId20" Type="http://schemas.openxmlformats.org/officeDocument/2006/relationships/image" Target="../media/image316.png"/><Relationship Id="rId29" Type="http://schemas.openxmlformats.org/officeDocument/2006/relationships/image" Target="../media/image325.png"/><Relationship Id="rId41" Type="http://schemas.openxmlformats.org/officeDocument/2006/relationships/image" Target="../media/image3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307.png"/><Relationship Id="rId24" Type="http://schemas.openxmlformats.org/officeDocument/2006/relationships/image" Target="../media/image320.png"/><Relationship Id="rId32" Type="http://schemas.openxmlformats.org/officeDocument/2006/relationships/image" Target="../media/image328.png"/><Relationship Id="rId37" Type="http://schemas.openxmlformats.org/officeDocument/2006/relationships/image" Target="../media/image333.png"/><Relationship Id="rId40" Type="http://schemas.openxmlformats.org/officeDocument/2006/relationships/image" Target="../media/image336.png"/><Relationship Id="rId5" Type="http://schemas.openxmlformats.org/officeDocument/2006/relationships/image" Target="../media/image301.png"/><Relationship Id="rId15" Type="http://schemas.openxmlformats.org/officeDocument/2006/relationships/image" Target="../media/image311.png"/><Relationship Id="rId23" Type="http://schemas.openxmlformats.org/officeDocument/2006/relationships/image" Target="../media/image319.png"/><Relationship Id="rId28" Type="http://schemas.openxmlformats.org/officeDocument/2006/relationships/image" Target="../media/image324.png"/><Relationship Id="rId36" Type="http://schemas.openxmlformats.org/officeDocument/2006/relationships/image" Target="../media/image332.png"/><Relationship Id="rId10" Type="http://schemas.openxmlformats.org/officeDocument/2006/relationships/image" Target="../media/image306.png"/><Relationship Id="rId19" Type="http://schemas.openxmlformats.org/officeDocument/2006/relationships/image" Target="../media/image315.png"/><Relationship Id="rId31" Type="http://schemas.openxmlformats.org/officeDocument/2006/relationships/image" Target="../media/image327.png"/><Relationship Id="rId4" Type="http://schemas.openxmlformats.org/officeDocument/2006/relationships/image" Target="../media/image300.png"/><Relationship Id="rId9" Type="http://schemas.openxmlformats.org/officeDocument/2006/relationships/image" Target="../media/image305.png"/><Relationship Id="rId14" Type="http://schemas.openxmlformats.org/officeDocument/2006/relationships/image" Target="../media/image310.png"/><Relationship Id="rId22" Type="http://schemas.openxmlformats.org/officeDocument/2006/relationships/image" Target="../media/image318.png"/><Relationship Id="rId27" Type="http://schemas.openxmlformats.org/officeDocument/2006/relationships/image" Target="../media/image323.png"/><Relationship Id="rId30" Type="http://schemas.openxmlformats.org/officeDocument/2006/relationships/image" Target="../media/image326.png"/><Relationship Id="rId35" Type="http://schemas.openxmlformats.org/officeDocument/2006/relationships/image" Target="../media/image3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png"/><Relationship Id="rId13" Type="http://schemas.openxmlformats.org/officeDocument/2006/relationships/image" Target="../media/image350.png"/><Relationship Id="rId18" Type="http://schemas.openxmlformats.org/officeDocument/2006/relationships/image" Target="../media/image355.png"/><Relationship Id="rId26" Type="http://schemas.openxmlformats.org/officeDocument/2006/relationships/image" Target="../media/image363.png"/><Relationship Id="rId3" Type="http://schemas.openxmlformats.org/officeDocument/2006/relationships/image" Target="../media/image340.png"/><Relationship Id="rId21" Type="http://schemas.openxmlformats.org/officeDocument/2006/relationships/image" Target="../media/image358.png"/><Relationship Id="rId7" Type="http://schemas.openxmlformats.org/officeDocument/2006/relationships/image" Target="../media/image344.png"/><Relationship Id="rId12" Type="http://schemas.openxmlformats.org/officeDocument/2006/relationships/image" Target="../media/image349.png"/><Relationship Id="rId17" Type="http://schemas.openxmlformats.org/officeDocument/2006/relationships/image" Target="../media/image354.png"/><Relationship Id="rId25" Type="http://schemas.openxmlformats.org/officeDocument/2006/relationships/image" Target="../media/image362.png"/><Relationship Id="rId2" Type="http://schemas.openxmlformats.org/officeDocument/2006/relationships/image" Target="../media/image339.png"/><Relationship Id="rId16" Type="http://schemas.openxmlformats.org/officeDocument/2006/relationships/image" Target="../media/image353.png"/><Relationship Id="rId20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3.png"/><Relationship Id="rId11" Type="http://schemas.openxmlformats.org/officeDocument/2006/relationships/image" Target="../media/image348.png"/><Relationship Id="rId24" Type="http://schemas.openxmlformats.org/officeDocument/2006/relationships/image" Target="../media/image361.png"/><Relationship Id="rId5" Type="http://schemas.openxmlformats.org/officeDocument/2006/relationships/image" Target="../media/image342.png"/><Relationship Id="rId15" Type="http://schemas.openxmlformats.org/officeDocument/2006/relationships/image" Target="../media/image352.png"/><Relationship Id="rId23" Type="http://schemas.openxmlformats.org/officeDocument/2006/relationships/image" Target="../media/image360.png"/><Relationship Id="rId28" Type="http://schemas.openxmlformats.org/officeDocument/2006/relationships/image" Target="../media/image365.png"/><Relationship Id="rId10" Type="http://schemas.openxmlformats.org/officeDocument/2006/relationships/image" Target="../media/image347.png"/><Relationship Id="rId19" Type="http://schemas.openxmlformats.org/officeDocument/2006/relationships/image" Target="../media/image356.png"/><Relationship Id="rId4" Type="http://schemas.openxmlformats.org/officeDocument/2006/relationships/image" Target="../media/image341.png"/><Relationship Id="rId9" Type="http://schemas.openxmlformats.org/officeDocument/2006/relationships/image" Target="../media/image346.png"/><Relationship Id="rId14" Type="http://schemas.openxmlformats.org/officeDocument/2006/relationships/image" Target="../media/image351.png"/><Relationship Id="rId22" Type="http://schemas.openxmlformats.org/officeDocument/2006/relationships/image" Target="../media/image359.png"/><Relationship Id="rId27" Type="http://schemas.openxmlformats.org/officeDocument/2006/relationships/image" Target="../media/image3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png"/><Relationship Id="rId13" Type="http://schemas.openxmlformats.org/officeDocument/2006/relationships/image" Target="../media/image377.png"/><Relationship Id="rId18" Type="http://schemas.openxmlformats.org/officeDocument/2006/relationships/image" Target="../media/image382.png"/><Relationship Id="rId26" Type="http://schemas.openxmlformats.org/officeDocument/2006/relationships/image" Target="../media/image390.png"/><Relationship Id="rId3" Type="http://schemas.openxmlformats.org/officeDocument/2006/relationships/image" Target="../media/image367.png"/><Relationship Id="rId21" Type="http://schemas.openxmlformats.org/officeDocument/2006/relationships/image" Target="../media/image385.png"/><Relationship Id="rId34" Type="http://schemas.openxmlformats.org/officeDocument/2006/relationships/image" Target="../media/image398.png"/><Relationship Id="rId7" Type="http://schemas.openxmlformats.org/officeDocument/2006/relationships/image" Target="../media/image371.png"/><Relationship Id="rId12" Type="http://schemas.openxmlformats.org/officeDocument/2006/relationships/image" Target="../media/image376.png"/><Relationship Id="rId17" Type="http://schemas.openxmlformats.org/officeDocument/2006/relationships/image" Target="../media/image381.png"/><Relationship Id="rId25" Type="http://schemas.openxmlformats.org/officeDocument/2006/relationships/image" Target="../media/image389.png"/><Relationship Id="rId33" Type="http://schemas.openxmlformats.org/officeDocument/2006/relationships/image" Target="../media/image397.png"/><Relationship Id="rId2" Type="http://schemas.openxmlformats.org/officeDocument/2006/relationships/image" Target="../media/image366.png"/><Relationship Id="rId16" Type="http://schemas.openxmlformats.org/officeDocument/2006/relationships/image" Target="../media/image380.png"/><Relationship Id="rId20" Type="http://schemas.openxmlformats.org/officeDocument/2006/relationships/image" Target="../media/image384.png"/><Relationship Id="rId29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375.png"/><Relationship Id="rId24" Type="http://schemas.openxmlformats.org/officeDocument/2006/relationships/image" Target="../media/image388.png"/><Relationship Id="rId32" Type="http://schemas.openxmlformats.org/officeDocument/2006/relationships/image" Target="../media/image396.png"/><Relationship Id="rId37" Type="http://schemas.openxmlformats.org/officeDocument/2006/relationships/image" Target="../media/image401.png"/><Relationship Id="rId5" Type="http://schemas.openxmlformats.org/officeDocument/2006/relationships/image" Target="../media/image369.png"/><Relationship Id="rId15" Type="http://schemas.openxmlformats.org/officeDocument/2006/relationships/image" Target="../media/image379.png"/><Relationship Id="rId23" Type="http://schemas.openxmlformats.org/officeDocument/2006/relationships/image" Target="../media/image387.png"/><Relationship Id="rId28" Type="http://schemas.openxmlformats.org/officeDocument/2006/relationships/image" Target="../media/image392.png"/><Relationship Id="rId36" Type="http://schemas.openxmlformats.org/officeDocument/2006/relationships/image" Target="../media/image400.png"/><Relationship Id="rId10" Type="http://schemas.openxmlformats.org/officeDocument/2006/relationships/image" Target="../media/image374.png"/><Relationship Id="rId19" Type="http://schemas.openxmlformats.org/officeDocument/2006/relationships/image" Target="../media/image383.png"/><Relationship Id="rId31" Type="http://schemas.openxmlformats.org/officeDocument/2006/relationships/image" Target="../media/image395.png"/><Relationship Id="rId4" Type="http://schemas.openxmlformats.org/officeDocument/2006/relationships/image" Target="../media/image368.png"/><Relationship Id="rId9" Type="http://schemas.openxmlformats.org/officeDocument/2006/relationships/image" Target="../media/image373.png"/><Relationship Id="rId14" Type="http://schemas.openxmlformats.org/officeDocument/2006/relationships/image" Target="../media/image378.png"/><Relationship Id="rId22" Type="http://schemas.openxmlformats.org/officeDocument/2006/relationships/image" Target="../media/image386.png"/><Relationship Id="rId27" Type="http://schemas.openxmlformats.org/officeDocument/2006/relationships/image" Target="../media/image391.png"/><Relationship Id="rId30" Type="http://schemas.openxmlformats.org/officeDocument/2006/relationships/image" Target="../media/image394.png"/><Relationship Id="rId35" Type="http://schemas.openxmlformats.org/officeDocument/2006/relationships/image" Target="../media/image3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13" Type="http://schemas.openxmlformats.org/officeDocument/2006/relationships/image" Target="../media/image413.png"/><Relationship Id="rId18" Type="http://schemas.openxmlformats.org/officeDocument/2006/relationships/image" Target="../media/image418.png"/><Relationship Id="rId3" Type="http://schemas.openxmlformats.org/officeDocument/2006/relationships/image" Target="../media/image403.png"/><Relationship Id="rId7" Type="http://schemas.openxmlformats.org/officeDocument/2006/relationships/image" Target="../media/image407.png"/><Relationship Id="rId12" Type="http://schemas.openxmlformats.org/officeDocument/2006/relationships/image" Target="../media/image412.png"/><Relationship Id="rId17" Type="http://schemas.openxmlformats.org/officeDocument/2006/relationships/image" Target="../media/image417.png"/><Relationship Id="rId2" Type="http://schemas.openxmlformats.org/officeDocument/2006/relationships/image" Target="../media/image402.png"/><Relationship Id="rId16" Type="http://schemas.openxmlformats.org/officeDocument/2006/relationships/image" Target="../media/image4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11" Type="http://schemas.openxmlformats.org/officeDocument/2006/relationships/image" Target="../media/image411.png"/><Relationship Id="rId5" Type="http://schemas.openxmlformats.org/officeDocument/2006/relationships/image" Target="../media/image405.png"/><Relationship Id="rId15" Type="http://schemas.openxmlformats.org/officeDocument/2006/relationships/image" Target="../media/image415.png"/><Relationship Id="rId10" Type="http://schemas.openxmlformats.org/officeDocument/2006/relationships/image" Target="../media/image410.png"/><Relationship Id="rId19" Type="http://schemas.openxmlformats.org/officeDocument/2006/relationships/image" Target="../media/image419.png"/><Relationship Id="rId4" Type="http://schemas.openxmlformats.org/officeDocument/2006/relationships/image" Target="../media/image404.png"/><Relationship Id="rId9" Type="http://schemas.openxmlformats.org/officeDocument/2006/relationships/image" Target="../media/image409.png"/><Relationship Id="rId14" Type="http://schemas.openxmlformats.org/officeDocument/2006/relationships/image" Target="../media/image4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png"/><Relationship Id="rId13" Type="http://schemas.openxmlformats.org/officeDocument/2006/relationships/image" Target="../media/image431.png"/><Relationship Id="rId18" Type="http://schemas.openxmlformats.org/officeDocument/2006/relationships/image" Target="../media/image436.png"/><Relationship Id="rId26" Type="http://schemas.openxmlformats.org/officeDocument/2006/relationships/image" Target="../media/image444.png"/><Relationship Id="rId3" Type="http://schemas.openxmlformats.org/officeDocument/2006/relationships/image" Target="../media/image421.png"/><Relationship Id="rId21" Type="http://schemas.openxmlformats.org/officeDocument/2006/relationships/image" Target="../media/image439.png"/><Relationship Id="rId7" Type="http://schemas.openxmlformats.org/officeDocument/2006/relationships/image" Target="../media/image425.png"/><Relationship Id="rId12" Type="http://schemas.openxmlformats.org/officeDocument/2006/relationships/image" Target="../media/image430.png"/><Relationship Id="rId17" Type="http://schemas.openxmlformats.org/officeDocument/2006/relationships/image" Target="../media/image435.png"/><Relationship Id="rId25" Type="http://schemas.openxmlformats.org/officeDocument/2006/relationships/image" Target="../media/image443.png"/><Relationship Id="rId2" Type="http://schemas.openxmlformats.org/officeDocument/2006/relationships/image" Target="../media/image420.png"/><Relationship Id="rId16" Type="http://schemas.openxmlformats.org/officeDocument/2006/relationships/image" Target="../media/image434.png"/><Relationship Id="rId20" Type="http://schemas.openxmlformats.org/officeDocument/2006/relationships/image" Target="../media/image438.png"/><Relationship Id="rId29" Type="http://schemas.openxmlformats.org/officeDocument/2006/relationships/image" Target="../media/image4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4.png"/><Relationship Id="rId11" Type="http://schemas.openxmlformats.org/officeDocument/2006/relationships/image" Target="../media/image429.png"/><Relationship Id="rId24" Type="http://schemas.openxmlformats.org/officeDocument/2006/relationships/image" Target="../media/image442.png"/><Relationship Id="rId5" Type="http://schemas.openxmlformats.org/officeDocument/2006/relationships/image" Target="../media/image423.png"/><Relationship Id="rId15" Type="http://schemas.openxmlformats.org/officeDocument/2006/relationships/image" Target="../media/image433.png"/><Relationship Id="rId23" Type="http://schemas.openxmlformats.org/officeDocument/2006/relationships/image" Target="../media/image441.png"/><Relationship Id="rId28" Type="http://schemas.openxmlformats.org/officeDocument/2006/relationships/image" Target="../media/image446.png"/><Relationship Id="rId10" Type="http://schemas.openxmlformats.org/officeDocument/2006/relationships/image" Target="../media/image428.png"/><Relationship Id="rId19" Type="http://schemas.openxmlformats.org/officeDocument/2006/relationships/image" Target="../media/image437.png"/><Relationship Id="rId4" Type="http://schemas.openxmlformats.org/officeDocument/2006/relationships/image" Target="../media/image422.png"/><Relationship Id="rId9" Type="http://schemas.openxmlformats.org/officeDocument/2006/relationships/image" Target="../media/image427.png"/><Relationship Id="rId14" Type="http://schemas.openxmlformats.org/officeDocument/2006/relationships/image" Target="../media/image432.png"/><Relationship Id="rId22" Type="http://schemas.openxmlformats.org/officeDocument/2006/relationships/image" Target="../media/image440.png"/><Relationship Id="rId27" Type="http://schemas.openxmlformats.org/officeDocument/2006/relationships/image" Target="../media/image4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26" Type="http://schemas.openxmlformats.org/officeDocument/2006/relationships/image" Target="../media/image108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34" Type="http://schemas.openxmlformats.org/officeDocument/2006/relationships/image" Target="../media/image116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107.png"/><Relationship Id="rId33" Type="http://schemas.openxmlformats.org/officeDocument/2006/relationships/image" Target="../media/image115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29" Type="http://schemas.openxmlformats.org/officeDocument/2006/relationships/image" Target="../media/image1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24" Type="http://schemas.openxmlformats.org/officeDocument/2006/relationships/image" Target="../media/image106.png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23" Type="http://schemas.openxmlformats.org/officeDocument/2006/relationships/image" Target="../media/image105.png"/><Relationship Id="rId28" Type="http://schemas.openxmlformats.org/officeDocument/2006/relationships/image" Target="../media/image110.png"/><Relationship Id="rId36" Type="http://schemas.openxmlformats.org/officeDocument/2006/relationships/image" Target="../media/image118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31" Type="http://schemas.openxmlformats.org/officeDocument/2006/relationships/image" Target="../media/image113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9" Type="http://schemas.openxmlformats.org/officeDocument/2006/relationships/image" Target="../media/image157.png"/><Relationship Id="rId3" Type="http://schemas.openxmlformats.org/officeDocument/2006/relationships/image" Target="../media/image121.png"/><Relationship Id="rId21" Type="http://schemas.openxmlformats.org/officeDocument/2006/relationships/image" Target="../media/image139.png"/><Relationship Id="rId34" Type="http://schemas.openxmlformats.org/officeDocument/2006/relationships/image" Target="../media/image152.png"/><Relationship Id="rId42" Type="http://schemas.openxmlformats.org/officeDocument/2006/relationships/image" Target="../media/image160.png"/><Relationship Id="rId47" Type="http://schemas.openxmlformats.org/officeDocument/2006/relationships/image" Target="../media/image165.png"/><Relationship Id="rId50" Type="http://schemas.openxmlformats.org/officeDocument/2006/relationships/image" Target="../media/image168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33" Type="http://schemas.openxmlformats.org/officeDocument/2006/relationships/image" Target="../media/image151.png"/><Relationship Id="rId38" Type="http://schemas.openxmlformats.org/officeDocument/2006/relationships/image" Target="../media/image156.png"/><Relationship Id="rId46" Type="http://schemas.openxmlformats.org/officeDocument/2006/relationships/image" Target="../media/image164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29" Type="http://schemas.openxmlformats.org/officeDocument/2006/relationships/image" Target="../media/image147.png"/><Relationship Id="rId41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32" Type="http://schemas.openxmlformats.org/officeDocument/2006/relationships/image" Target="../media/image150.png"/><Relationship Id="rId37" Type="http://schemas.openxmlformats.org/officeDocument/2006/relationships/image" Target="../media/image155.png"/><Relationship Id="rId40" Type="http://schemas.openxmlformats.org/officeDocument/2006/relationships/image" Target="../media/image158.png"/><Relationship Id="rId45" Type="http://schemas.openxmlformats.org/officeDocument/2006/relationships/image" Target="../media/image163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36" Type="http://schemas.openxmlformats.org/officeDocument/2006/relationships/image" Target="../media/image154.png"/><Relationship Id="rId49" Type="http://schemas.openxmlformats.org/officeDocument/2006/relationships/image" Target="../media/image167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31" Type="http://schemas.openxmlformats.org/officeDocument/2006/relationships/image" Target="../media/image149.png"/><Relationship Id="rId44" Type="http://schemas.openxmlformats.org/officeDocument/2006/relationships/image" Target="../media/image162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Relationship Id="rId35" Type="http://schemas.openxmlformats.org/officeDocument/2006/relationships/image" Target="../media/image153.png"/><Relationship Id="rId43" Type="http://schemas.openxmlformats.org/officeDocument/2006/relationships/image" Target="../media/image161.png"/><Relationship Id="rId48" Type="http://schemas.openxmlformats.org/officeDocument/2006/relationships/image" Target="../media/image166.png"/><Relationship Id="rId8" Type="http://schemas.openxmlformats.org/officeDocument/2006/relationships/image" Target="../media/image1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26" Type="http://schemas.openxmlformats.org/officeDocument/2006/relationships/image" Target="../media/image193.png"/><Relationship Id="rId3" Type="http://schemas.openxmlformats.org/officeDocument/2006/relationships/image" Target="../media/image170.png"/><Relationship Id="rId21" Type="http://schemas.openxmlformats.org/officeDocument/2006/relationships/image" Target="../media/image188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5" Type="http://schemas.openxmlformats.org/officeDocument/2006/relationships/image" Target="../media/image192.png"/><Relationship Id="rId2" Type="http://schemas.openxmlformats.org/officeDocument/2006/relationships/image" Target="../media/image169.png"/><Relationship Id="rId16" Type="http://schemas.openxmlformats.org/officeDocument/2006/relationships/image" Target="../media/image183.png"/><Relationship Id="rId20" Type="http://schemas.openxmlformats.org/officeDocument/2006/relationships/image" Target="../media/image187.png"/><Relationship Id="rId29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24" Type="http://schemas.openxmlformats.org/officeDocument/2006/relationships/image" Target="../media/image191.png"/><Relationship Id="rId5" Type="http://schemas.openxmlformats.org/officeDocument/2006/relationships/image" Target="../media/image172.png"/><Relationship Id="rId15" Type="http://schemas.openxmlformats.org/officeDocument/2006/relationships/image" Target="../media/image182.png"/><Relationship Id="rId23" Type="http://schemas.openxmlformats.org/officeDocument/2006/relationships/image" Target="../media/image190.png"/><Relationship Id="rId28" Type="http://schemas.openxmlformats.org/officeDocument/2006/relationships/image" Target="../media/image195.png"/><Relationship Id="rId10" Type="http://schemas.openxmlformats.org/officeDocument/2006/relationships/image" Target="../media/image177.png"/><Relationship Id="rId19" Type="http://schemas.openxmlformats.org/officeDocument/2006/relationships/image" Target="../media/image186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Relationship Id="rId22" Type="http://schemas.openxmlformats.org/officeDocument/2006/relationships/image" Target="../media/image189.png"/><Relationship Id="rId27" Type="http://schemas.openxmlformats.org/officeDocument/2006/relationships/image" Target="../media/image194.png"/><Relationship Id="rId30" Type="http://schemas.openxmlformats.org/officeDocument/2006/relationships/image" Target="../media/image19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18" Type="http://schemas.openxmlformats.org/officeDocument/2006/relationships/image" Target="../media/image209.png"/><Relationship Id="rId3" Type="http://schemas.openxmlformats.org/officeDocument/2006/relationships/image" Target="../media/image51.png"/><Relationship Id="rId21" Type="http://schemas.openxmlformats.org/officeDocument/2006/relationships/image" Target="../media/image212.png"/><Relationship Id="rId7" Type="http://schemas.openxmlformats.org/officeDocument/2006/relationships/image" Target="../media/image55.png"/><Relationship Id="rId12" Type="http://schemas.openxmlformats.org/officeDocument/2006/relationships/image" Target="../media/image205.png"/><Relationship Id="rId17" Type="http://schemas.openxmlformats.org/officeDocument/2006/relationships/image" Target="../media/image208.png"/><Relationship Id="rId25" Type="http://schemas.openxmlformats.org/officeDocument/2006/relationships/image" Target="../media/image68.png"/><Relationship Id="rId2" Type="http://schemas.openxmlformats.org/officeDocument/2006/relationships/image" Target="../media/image198.png"/><Relationship Id="rId16" Type="http://schemas.openxmlformats.org/officeDocument/2006/relationships/image" Target="../media/image72.png"/><Relationship Id="rId20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4.png"/><Relationship Id="rId24" Type="http://schemas.openxmlformats.org/officeDocument/2006/relationships/image" Target="../media/image215.png"/><Relationship Id="rId5" Type="http://schemas.openxmlformats.org/officeDocument/2006/relationships/image" Target="../media/image199.png"/><Relationship Id="rId15" Type="http://schemas.openxmlformats.org/officeDocument/2006/relationships/image" Target="../media/image76.png"/><Relationship Id="rId23" Type="http://schemas.openxmlformats.org/officeDocument/2006/relationships/image" Target="../media/image214.png"/><Relationship Id="rId10" Type="http://schemas.openxmlformats.org/officeDocument/2006/relationships/image" Target="../media/image203.png"/><Relationship Id="rId19" Type="http://schemas.openxmlformats.org/officeDocument/2006/relationships/image" Target="../media/image210.png"/><Relationship Id="rId4" Type="http://schemas.openxmlformats.org/officeDocument/2006/relationships/image" Target="../media/image52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Relationship Id="rId22" Type="http://schemas.openxmlformats.org/officeDocument/2006/relationships/image" Target="../media/image2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6376" y="259079"/>
            <a:ext cx="5256276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6251" y="362839"/>
            <a:ext cx="4685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PYTHON</a:t>
            </a:r>
            <a:r>
              <a:rPr spc="-45" dirty="0"/>
              <a:t> </a:t>
            </a:r>
            <a:r>
              <a:rPr spc="-10" dirty="0"/>
              <a:t>CHARACTERSET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041904" y="1418844"/>
            <a:ext cx="2906395" cy="2865120"/>
            <a:chOff x="3041904" y="1418844"/>
            <a:chExt cx="2906395" cy="2865120"/>
          </a:xfrm>
        </p:grpSpPr>
        <p:sp>
          <p:nvSpPr>
            <p:cNvPr id="5" name="object 5"/>
            <p:cNvSpPr/>
            <p:nvPr/>
          </p:nvSpPr>
          <p:spPr>
            <a:xfrm>
              <a:off x="3041904" y="1418844"/>
              <a:ext cx="2906268" cy="28651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36848" y="2161031"/>
              <a:ext cx="1612391" cy="7178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0628" y="2510027"/>
              <a:ext cx="2086355" cy="7178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2984" y="2859024"/>
              <a:ext cx="886967" cy="717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89730" y="2238248"/>
            <a:ext cx="1610360" cy="11042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indent="1270" algn="ctr">
              <a:lnSpc>
                <a:spcPts val="2750"/>
              </a:lnSpc>
              <a:spcBef>
                <a:spcPts val="395"/>
              </a:spcBef>
            </a:pPr>
            <a:r>
              <a:rPr sz="2500" b="1" spc="-5" dirty="0">
                <a:solidFill>
                  <a:srgbClr val="FFFFFF"/>
                </a:solidFill>
                <a:latin typeface="Carlito"/>
                <a:cs typeface="Carlito"/>
              </a:rPr>
              <a:t>PYTHON  </a:t>
            </a:r>
            <a:r>
              <a:rPr sz="2500" b="1" spc="-10" dirty="0">
                <a:solidFill>
                  <a:srgbClr val="FFFFFF"/>
                </a:solidFill>
                <a:latin typeface="Carlito"/>
                <a:cs typeface="Carlito"/>
              </a:rPr>
              <a:t>CHAR</a:t>
            </a:r>
            <a:r>
              <a:rPr sz="2500" b="1" spc="-4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500" b="1" spc="-10" dirty="0">
                <a:solidFill>
                  <a:srgbClr val="FFFFFF"/>
                </a:solidFill>
                <a:latin typeface="Carlito"/>
                <a:cs typeface="Carlito"/>
              </a:rPr>
              <a:t>TER  SET</a:t>
            </a:r>
            <a:endParaRPr sz="25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41576" y="4230623"/>
            <a:ext cx="6240780" cy="2307590"/>
            <a:chOff x="1941576" y="4230623"/>
            <a:chExt cx="6240780" cy="2307590"/>
          </a:xfrm>
        </p:grpSpPr>
        <p:sp>
          <p:nvSpPr>
            <p:cNvPr id="11" name="object 11"/>
            <p:cNvSpPr/>
            <p:nvPr/>
          </p:nvSpPr>
          <p:spPr>
            <a:xfrm>
              <a:off x="1952244" y="4230623"/>
              <a:ext cx="6190487" cy="21579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41576" y="4261103"/>
              <a:ext cx="6240780" cy="22768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99488" y="4255007"/>
              <a:ext cx="6096000" cy="2063750"/>
            </a:xfrm>
            <a:custGeom>
              <a:avLst/>
              <a:gdLst/>
              <a:ahLst/>
              <a:cxnLst/>
              <a:rect l="l" t="t" r="r" b="b"/>
              <a:pathLst>
                <a:path w="6096000" h="2063750">
                  <a:moveTo>
                    <a:pt x="5889625" y="0"/>
                  </a:moveTo>
                  <a:lnTo>
                    <a:pt x="206375" y="0"/>
                  </a:lnTo>
                  <a:lnTo>
                    <a:pt x="159033" y="5446"/>
                  </a:lnTo>
                  <a:lnTo>
                    <a:pt x="115586" y="20964"/>
                  </a:lnTo>
                  <a:lnTo>
                    <a:pt x="77269" y="45316"/>
                  </a:lnTo>
                  <a:lnTo>
                    <a:pt x="45316" y="77269"/>
                  </a:lnTo>
                  <a:lnTo>
                    <a:pt x="20964" y="115586"/>
                  </a:lnTo>
                  <a:lnTo>
                    <a:pt x="5446" y="159033"/>
                  </a:lnTo>
                  <a:lnTo>
                    <a:pt x="0" y="206375"/>
                  </a:lnTo>
                  <a:lnTo>
                    <a:pt x="0" y="1857146"/>
                  </a:lnTo>
                  <a:lnTo>
                    <a:pt x="5446" y="1904462"/>
                  </a:lnTo>
                  <a:lnTo>
                    <a:pt x="20964" y="1947896"/>
                  </a:lnTo>
                  <a:lnTo>
                    <a:pt x="45316" y="1986210"/>
                  </a:lnTo>
                  <a:lnTo>
                    <a:pt x="77269" y="2018165"/>
                  </a:lnTo>
                  <a:lnTo>
                    <a:pt x="115586" y="2042523"/>
                  </a:lnTo>
                  <a:lnTo>
                    <a:pt x="159033" y="2058046"/>
                  </a:lnTo>
                  <a:lnTo>
                    <a:pt x="206375" y="2063496"/>
                  </a:lnTo>
                  <a:lnTo>
                    <a:pt x="5889625" y="2063496"/>
                  </a:lnTo>
                  <a:lnTo>
                    <a:pt x="5936966" y="2058046"/>
                  </a:lnTo>
                  <a:lnTo>
                    <a:pt x="5980413" y="2042523"/>
                  </a:lnTo>
                  <a:lnTo>
                    <a:pt x="6018730" y="2018165"/>
                  </a:lnTo>
                  <a:lnTo>
                    <a:pt x="6050683" y="1986210"/>
                  </a:lnTo>
                  <a:lnTo>
                    <a:pt x="6075035" y="1947896"/>
                  </a:lnTo>
                  <a:lnTo>
                    <a:pt x="6090553" y="1904462"/>
                  </a:lnTo>
                  <a:lnTo>
                    <a:pt x="6096000" y="1857146"/>
                  </a:lnTo>
                  <a:lnTo>
                    <a:pt x="6096000" y="206375"/>
                  </a:lnTo>
                  <a:lnTo>
                    <a:pt x="6090553" y="159033"/>
                  </a:lnTo>
                  <a:lnTo>
                    <a:pt x="6075035" y="115586"/>
                  </a:lnTo>
                  <a:lnTo>
                    <a:pt x="6050683" y="77269"/>
                  </a:lnTo>
                  <a:lnTo>
                    <a:pt x="6018730" y="45316"/>
                  </a:lnTo>
                  <a:lnTo>
                    <a:pt x="5980413" y="20964"/>
                  </a:lnTo>
                  <a:lnTo>
                    <a:pt x="5936966" y="5446"/>
                  </a:lnTo>
                  <a:lnTo>
                    <a:pt x="588962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99488" y="4255007"/>
              <a:ext cx="6096000" cy="2063750"/>
            </a:xfrm>
            <a:custGeom>
              <a:avLst/>
              <a:gdLst/>
              <a:ahLst/>
              <a:cxnLst/>
              <a:rect l="l" t="t" r="r" b="b"/>
              <a:pathLst>
                <a:path w="6096000" h="2063750">
                  <a:moveTo>
                    <a:pt x="0" y="206375"/>
                  </a:moveTo>
                  <a:lnTo>
                    <a:pt x="5446" y="159033"/>
                  </a:lnTo>
                  <a:lnTo>
                    <a:pt x="20964" y="115586"/>
                  </a:lnTo>
                  <a:lnTo>
                    <a:pt x="45316" y="77269"/>
                  </a:lnTo>
                  <a:lnTo>
                    <a:pt x="77269" y="45316"/>
                  </a:lnTo>
                  <a:lnTo>
                    <a:pt x="115586" y="20964"/>
                  </a:lnTo>
                  <a:lnTo>
                    <a:pt x="159033" y="5446"/>
                  </a:lnTo>
                  <a:lnTo>
                    <a:pt x="206375" y="0"/>
                  </a:lnTo>
                  <a:lnTo>
                    <a:pt x="5889625" y="0"/>
                  </a:lnTo>
                  <a:lnTo>
                    <a:pt x="5936966" y="5446"/>
                  </a:lnTo>
                  <a:lnTo>
                    <a:pt x="5980413" y="20964"/>
                  </a:lnTo>
                  <a:lnTo>
                    <a:pt x="6018730" y="45316"/>
                  </a:lnTo>
                  <a:lnTo>
                    <a:pt x="6050683" y="77269"/>
                  </a:lnTo>
                  <a:lnTo>
                    <a:pt x="6075035" y="115586"/>
                  </a:lnTo>
                  <a:lnTo>
                    <a:pt x="6090553" y="159033"/>
                  </a:lnTo>
                  <a:lnTo>
                    <a:pt x="6096000" y="206375"/>
                  </a:lnTo>
                  <a:lnTo>
                    <a:pt x="6096000" y="1857146"/>
                  </a:lnTo>
                  <a:lnTo>
                    <a:pt x="6090553" y="1904462"/>
                  </a:lnTo>
                  <a:lnTo>
                    <a:pt x="6075035" y="1947896"/>
                  </a:lnTo>
                  <a:lnTo>
                    <a:pt x="6050683" y="1986210"/>
                  </a:lnTo>
                  <a:lnTo>
                    <a:pt x="6018730" y="2018165"/>
                  </a:lnTo>
                  <a:lnTo>
                    <a:pt x="5980413" y="2042523"/>
                  </a:lnTo>
                  <a:lnTo>
                    <a:pt x="5936966" y="2058046"/>
                  </a:lnTo>
                  <a:lnTo>
                    <a:pt x="5889625" y="2063496"/>
                  </a:lnTo>
                  <a:lnTo>
                    <a:pt x="206375" y="2063496"/>
                  </a:lnTo>
                  <a:lnTo>
                    <a:pt x="159033" y="2058046"/>
                  </a:lnTo>
                  <a:lnTo>
                    <a:pt x="115586" y="2042523"/>
                  </a:lnTo>
                  <a:lnTo>
                    <a:pt x="77269" y="2018165"/>
                  </a:lnTo>
                  <a:lnTo>
                    <a:pt x="45316" y="1986210"/>
                  </a:lnTo>
                  <a:lnTo>
                    <a:pt x="20964" y="1947896"/>
                  </a:lnTo>
                  <a:lnTo>
                    <a:pt x="5446" y="1904462"/>
                  </a:lnTo>
                  <a:lnTo>
                    <a:pt x="0" y="1857146"/>
                  </a:lnTo>
                  <a:lnTo>
                    <a:pt x="0" y="206375"/>
                  </a:lnTo>
                  <a:close/>
                </a:path>
              </a:pathLst>
            </a:custGeom>
            <a:ln w="914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2724" y="4279391"/>
              <a:ext cx="426719" cy="5212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54936" y="4279391"/>
              <a:ext cx="1022603" cy="5212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65120" y="4279391"/>
              <a:ext cx="382524" cy="5212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38856" y="4279391"/>
              <a:ext cx="451104" cy="5212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77540" y="4279391"/>
              <a:ext cx="382524" cy="5212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47644" y="4279391"/>
              <a:ext cx="644652" cy="5212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79876" y="4279391"/>
              <a:ext cx="382524" cy="5212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49980" y="4279391"/>
              <a:ext cx="403860" cy="5212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82724" y="4571999"/>
              <a:ext cx="426719" cy="5212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54936" y="4571999"/>
              <a:ext cx="911351" cy="52120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53868" y="4571999"/>
              <a:ext cx="382524" cy="5212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26080" y="4571999"/>
              <a:ext cx="847344" cy="52120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82724" y="4864607"/>
              <a:ext cx="426719" cy="5212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54936" y="4864607"/>
              <a:ext cx="1886712" cy="52120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29227" y="4864607"/>
              <a:ext cx="382524" cy="521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116963" y="4315205"/>
            <a:ext cx="1842770" cy="9036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40"/>
              </a:spcBef>
              <a:buFont typeface="Carlito"/>
              <a:buChar char="•"/>
              <a:tabLst>
                <a:tab pos="185420" algn="l"/>
              </a:tabLst>
            </a:pPr>
            <a:r>
              <a:rPr sz="1800" b="1" spc="-15" dirty="0">
                <a:latin typeface="Carlito"/>
                <a:cs typeface="Carlito"/>
              </a:rPr>
              <a:t>Letters:- </a:t>
            </a:r>
            <a:r>
              <a:rPr sz="1800" b="1" dirty="0">
                <a:latin typeface="Carlito"/>
                <a:cs typeface="Carlito"/>
              </a:rPr>
              <a:t>A-Z,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a-z</a:t>
            </a:r>
            <a:endParaRPr sz="180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145"/>
              </a:spcBef>
              <a:buFont typeface="Carlito"/>
              <a:buChar char="•"/>
              <a:tabLst>
                <a:tab pos="185420" algn="l"/>
              </a:tabLst>
            </a:pPr>
            <a:r>
              <a:rPr sz="1800" b="1" spc="-5" dirty="0">
                <a:latin typeface="Carlito"/>
                <a:cs typeface="Carlito"/>
              </a:rPr>
              <a:t>Digits:- </a:t>
            </a:r>
            <a:r>
              <a:rPr sz="1800" b="1" dirty="0">
                <a:latin typeface="Carlito"/>
                <a:cs typeface="Carlito"/>
              </a:rPr>
              <a:t>0 </a:t>
            </a:r>
            <a:r>
              <a:rPr sz="1800" b="1" spc="-10" dirty="0">
                <a:latin typeface="Carlito"/>
                <a:cs typeface="Carlito"/>
              </a:rPr>
              <a:t>to</a:t>
            </a:r>
            <a:r>
              <a:rPr sz="1800" b="1" spc="-3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9</a:t>
            </a:r>
            <a:endParaRPr sz="180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145"/>
              </a:spcBef>
              <a:buFont typeface="Carlito"/>
              <a:buChar char="•"/>
              <a:tabLst>
                <a:tab pos="185420" algn="l"/>
              </a:tabLst>
            </a:pPr>
            <a:r>
              <a:rPr sz="1800" b="1" spc="-5" dirty="0">
                <a:latin typeface="Carlito"/>
                <a:cs typeface="Carlito"/>
              </a:rPr>
              <a:t>Special</a:t>
            </a:r>
            <a:r>
              <a:rPr sz="1800" b="1" spc="-5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Symbols:-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953255" y="4864608"/>
            <a:ext cx="4188460" cy="521334"/>
            <a:chOff x="3953255" y="4864608"/>
            <a:chExt cx="4188460" cy="521334"/>
          </a:xfrm>
        </p:grpSpPr>
        <p:sp>
          <p:nvSpPr>
            <p:cNvPr id="32" name="object 32"/>
            <p:cNvSpPr/>
            <p:nvPr/>
          </p:nvSpPr>
          <p:spPr>
            <a:xfrm>
              <a:off x="3953255" y="4864608"/>
              <a:ext cx="1066800" cy="5212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07636" y="4864608"/>
              <a:ext cx="382524" cy="521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29555" y="4864608"/>
              <a:ext cx="3311652" cy="52120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087748" y="4918709"/>
            <a:ext cx="38500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space + - / ( ) [ ] = ! = &lt; &gt; , ‘ “ $ # ; : ?</a:t>
            </a:r>
            <a:r>
              <a:rPr sz="1800" b="1" spc="-14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&amp;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982723" y="5157215"/>
            <a:ext cx="5962015" cy="1316990"/>
            <a:chOff x="1982723" y="5157215"/>
            <a:chExt cx="5962015" cy="1316990"/>
          </a:xfrm>
        </p:grpSpPr>
        <p:sp>
          <p:nvSpPr>
            <p:cNvPr id="37" name="object 37"/>
            <p:cNvSpPr/>
            <p:nvPr/>
          </p:nvSpPr>
          <p:spPr>
            <a:xfrm>
              <a:off x="1982723" y="5157215"/>
              <a:ext cx="426719" cy="5212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54935" y="5157215"/>
              <a:ext cx="1652015" cy="52120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94531" y="5157215"/>
              <a:ext cx="382524" cy="5212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666744" y="5157215"/>
              <a:ext cx="4277867" cy="52120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54935" y="5408675"/>
              <a:ext cx="1857756" cy="52120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82723" y="5702807"/>
              <a:ext cx="426719" cy="5212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54935" y="5702807"/>
              <a:ext cx="1982724" cy="5212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25239" y="5702807"/>
              <a:ext cx="382524" cy="521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47159" y="5702807"/>
              <a:ext cx="3820667" cy="52120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54935" y="5952743"/>
              <a:ext cx="2211324" cy="52120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116963" y="5211571"/>
            <a:ext cx="5623560" cy="10953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84785" marR="5080" indent="-172720">
              <a:lnSpc>
                <a:spcPts val="1980"/>
              </a:lnSpc>
              <a:spcBef>
                <a:spcPts val="315"/>
              </a:spcBef>
              <a:buFont typeface="Carlito"/>
              <a:buChar char="•"/>
              <a:tabLst>
                <a:tab pos="185420" algn="l"/>
              </a:tabLst>
            </a:pPr>
            <a:r>
              <a:rPr sz="1800" b="1" spc="-10" dirty="0">
                <a:latin typeface="Carlito"/>
                <a:cs typeface="Carlito"/>
              </a:rPr>
              <a:t>White </a:t>
            </a:r>
            <a:r>
              <a:rPr sz="1800" b="1" dirty="0">
                <a:latin typeface="Carlito"/>
                <a:cs typeface="Carlito"/>
              </a:rPr>
              <a:t>Spaces:- Blank Space , </a:t>
            </a:r>
            <a:r>
              <a:rPr sz="1800" b="1" spc="-10" dirty="0">
                <a:latin typeface="Carlito"/>
                <a:cs typeface="Carlito"/>
              </a:rPr>
              <a:t>Horizontal </a:t>
            </a:r>
            <a:r>
              <a:rPr sz="1800" b="1" spc="-35" dirty="0">
                <a:latin typeface="Carlito"/>
                <a:cs typeface="Carlito"/>
              </a:rPr>
              <a:t>Tab, </a:t>
            </a:r>
            <a:r>
              <a:rPr sz="1800" b="1" spc="-20" dirty="0">
                <a:latin typeface="Carlito"/>
                <a:cs typeface="Carlito"/>
              </a:rPr>
              <a:t>Vertical </a:t>
            </a:r>
            <a:r>
              <a:rPr sz="1800" b="1" spc="-5" dirty="0">
                <a:latin typeface="Carlito"/>
                <a:cs typeface="Carlito"/>
              </a:rPr>
              <a:t>tab,  </a:t>
            </a:r>
            <a:r>
              <a:rPr sz="1800" b="1" spc="-10" dirty="0">
                <a:latin typeface="Carlito"/>
                <a:cs typeface="Carlito"/>
              </a:rPr>
              <a:t>Carriage</a:t>
            </a:r>
            <a:r>
              <a:rPr sz="1800" b="1" spc="1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Return.</a:t>
            </a:r>
            <a:endParaRPr sz="1800">
              <a:latin typeface="Carlito"/>
              <a:cs typeface="Carlito"/>
            </a:endParaRPr>
          </a:p>
          <a:p>
            <a:pPr marL="184785" marR="181610" indent="-172720">
              <a:lnSpc>
                <a:spcPts val="1970"/>
              </a:lnSpc>
              <a:spcBef>
                <a:spcPts val="345"/>
              </a:spcBef>
              <a:buFont typeface="Carlito"/>
              <a:buChar char="•"/>
              <a:tabLst>
                <a:tab pos="185420" algn="l"/>
              </a:tabLst>
            </a:pPr>
            <a:r>
              <a:rPr sz="1800" b="1" spc="-5" dirty="0">
                <a:latin typeface="Carlito"/>
                <a:cs typeface="Carlito"/>
              </a:rPr>
              <a:t>Other </a:t>
            </a:r>
            <a:r>
              <a:rPr sz="1800" b="1" spc="-10" dirty="0">
                <a:latin typeface="Carlito"/>
                <a:cs typeface="Carlito"/>
              </a:rPr>
              <a:t>Characters:- </a:t>
            </a:r>
            <a:r>
              <a:rPr sz="1800" b="1" dirty="0">
                <a:latin typeface="Carlito"/>
                <a:cs typeface="Carlito"/>
              </a:rPr>
              <a:t>Python </a:t>
            </a:r>
            <a:r>
              <a:rPr sz="1800" b="1" spc="-5" dirty="0">
                <a:latin typeface="Carlito"/>
                <a:cs typeface="Carlito"/>
              </a:rPr>
              <a:t>can process </a:t>
            </a:r>
            <a:r>
              <a:rPr sz="1800" b="1" dirty="0">
                <a:latin typeface="Carlito"/>
                <a:cs typeface="Carlito"/>
              </a:rPr>
              <a:t>all 256 ASCII and  </a:t>
            </a:r>
            <a:r>
              <a:rPr sz="1800" b="1" spc="-5" dirty="0">
                <a:latin typeface="Carlito"/>
                <a:cs typeface="Carlito"/>
              </a:rPr>
              <a:t>Unicode</a:t>
            </a:r>
            <a:r>
              <a:rPr sz="1800" b="1" spc="-25" dirty="0">
                <a:latin typeface="Carlito"/>
                <a:cs typeface="Carlito"/>
              </a:rPr>
              <a:t> </a:t>
            </a:r>
            <a:r>
              <a:rPr sz="1800" b="1" spc="-15" dirty="0">
                <a:latin typeface="Carlito"/>
                <a:cs typeface="Carlito"/>
              </a:rPr>
              <a:t>Characters.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533644" y="2211323"/>
            <a:ext cx="2176272" cy="27721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3432" y="2970276"/>
            <a:ext cx="6018530" cy="982980"/>
            <a:chOff x="2313432" y="2970276"/>
            <a:chExt cx="6018530" cy="982980"/>
          </a:xfrm>
        </p:grpSpPr>
        <p:sp>
          <p:nvSpPr>
            <p:cNvPr id="3" name="object 3"/>
            <p:cNvSpPr/>
            <p:nvPr/>
          </p:nvSpPr>
          <p:spPr>
            <a:xfrm>
              <a:off x="2313432" y="2970276"/>
              <a:ext cx="6018276" cy="9829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79548" y="2988564"/>
              <a:ext cx="5715000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19197" y="3079191"/>
            <a:ext cx="52070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62070" algn="l"/>
              </a:tabLst>
            </a:pPr>
            <a:r>
              <a:rPr sz="3200" spc="-5" dirty="0">
                <a:solidFill>
                  <a:srgbClr val="622422"/>
                </a:solidFill>
              </a:rPr>
              <a:t>Wh</a:t>
            </a:r>
            <a:r>
              <a:rPr sz="3200" spc="-35" dirty="0">
                <a:solidFill>
                  <a:srgbClr val="622422"/>
                </a:solidFill>
              </a:rPr>
              <a:t>a</a:t>
            </a:r>
            <a:r>
              <a:rPr sz="3200" dirty="0">
                <a:solidFill>
                  <a:srgbClr val="622422"/>
                </a:solidFill>
              </a:rPr>
              <a:t>t</a:t>
            </a:r>
            <a:r>
              <a:rPr sz="3200" spc="-25" dirty="0">
                <a:solidFill>
                  <a:srgbClr val="622422"/>
                </a:solidFill>
              </a:rPr>
              <a:t> </a:t>
            </a:r>
            <a:r>
              <a:rPr sz="3200" dirty="0">
                <a:solidFill>
                  <a:srgbClr val="622422"/>
                </a:solidFill>
              </a:rPr>
              <a:t>a</a:t>
            </a:r>
            <a:r>
              <a:rPr sz="3200" spc="-35" dirty="0">
                <a:solidFill>
                  <a:srgbClr val="622422"/>
                </a:solidFill>
              </a:rPr>
              <a:t>r</a:t>
            </a:r>
            <a:r>
              <a:rPr sz="3200" dirty="0">
                <a:solidFill>
                  <a:srgbClr val="622422"/>
                </a:solidFill>
              </a:rPr>
              <a:t>e</a:t>
            </a:r>
            <a:r>
              <a:rPr sz="3200" spc="-5" dirty="0">
                <a:solidFill>
                  <a:srgbClr val="622422"/>
                </a:solidFill>
              </a:rPr>
              <a:t> </a:t>
            </a:r>
            <a:r>
              <a:rPr sz="3200" dirty="0">
                <a:solidFill>
                  <a:srgbClr val="622422"/>
                </a:solidFill>
              </a:rPr>
              <a:t>t</a:t>
            </a:r>
            <a:r>
              <a:rPr sz="3200" spc="-15" dirty="0">
                <a:solidFill>
                  <a:srgbClr val="622422"/>
                </a:solidFill>
              </a:rPr>
              <a:t>h</a:t>
            </a:r>
            <a:r>
              <a:rPr sz="3200" dirty="0">
                <a:solidFill>
                  <a:srgbClr val="622422"/>
                </a:solidFill>
              </a:rPr>
              <a:t>e</a:t>
            </a:r>
            <a:r>
              <a:rPr sz="3200" spc="-5" dirty="0">
                <a:solidFill>
                  <a:srgbClr val="622422"/>
                </a:solidFill>
              </a:rPr>
              <a:t> </a:t>
            </a:r>
            <a:r>
              <a:rPr sz="3200" dirty="0">
                <a:solidFill>
                  <a:srgbClr val="622422"/>
                </a:solidFill>
              </a:rPr>
              <a:t>t</a:t>
            </a:r>
            <a:r>
              <a:rPr sz="3200" spc="-15" dirty="0">
                <a:solidFill>
                  <a:srgbClr val="622422"/>
                </a:solidFill>
              </a:rPr>
              <a:t>y</a:t>
            </a:r>
            <a:r>
              <a:rPr sz="3200" dirty="0">
                <a:solidFill>
                  <a:srgbClr val="622422"/>
                </a:solidFill>
              </a:rPr>
              <a:t>p</a:t>
            </a:r>
            <a:r>
              <a:rPr sz="3200" spc="-10" dirty="0">
                <a:solidFill>
                  <a:srgbClr val="622422"/>
                </a:solidFill>
              </a:rPr>
              <a:t>e</a:t>
            </a:r>
            <a:r>
              <a:rPr sz="3200" dirty="0">
                <a:solidFill>
                  <a:srgbClr val="622422"/>
                </a:solidFill>
              </a:rPr>
              <a:t>s of	li</a:t>
            </a:r>
            <a:r>
              <a:rPr sz="3200" spc="-25" dirty="0">
                <a:solidFill>
                  <a:srgbClr val="622422"/>
                </a:solidFill>
              </a:rPr>
              <a:t>t</a:t>
            </a:r>
            <a:r>
              <a:rPr sz="3200" spc="-5" dirty="0">
                <a:solidFill>
                  <a:srgbClr val="622422"/>
                </a:solidFill>
              </a:rPr>
              <a:t>e</a:t>
            </a:r>
            <a:r>
              <a:rPr sz="3200" spc="-80" dirty="0">
                <a:solidFill>
                  <a:srgbClr val="622422"/>
                </a:solidFill>
              </a:rPr>
              <a:t>r</a:t>
            </a:r>
            <a:r>
              <a:rPr sz="3200" dirty="0">
                <a:solidFill>
                  <a:srgbClr val="622422"/>
                </a:solidFill>
              </a:rPr>
              <a:t>als?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859" y="259079"/>
            <a:ext cx="8177783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4404" y="362839"/>
            <a:ext cx="7607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TYPES </a:t>
            </a:r>
            <a:r>
              <a:rPr spc="-5" dirty="0"/>
              <a:t>OF </a:t>
            </a:r>
            <a:r>
              <a:rPr dirty="0"/>
              <a:t>LITERALS / </a:t>
            </a:r>
            <a:r>
              <a:rPr spc="-45" dirty="0"/>
              <a:t>CONSTANT</a:t>
            </a:r>
            <a:r>
              <a:rPr spc="-50" dirty="0"/>
              <a:t> </a:t>
            </a:r>
            <a:r>
              <a:rPr spc="-55" dirty="0"/>
              <a:t>VALUES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11224" y="1560575"/>
            <a:ext cx="5622290" cy="899160"/>
            <a:chOff x="1411224" y="1560575"/>
            <a:chExt cx="5622290" cy="899160"/>
          </a:xfrm>
        </p:grpSpPr>
        <p:sp>
          <p:nvSpPr>
            <p:cNvPr id="5" name="object 5"/>
            <p:cNvSpPr/>
            <p:nvPr/>
          </p:nvSpPr>
          <p:spPr>
            <a:xfrm>
              <a:off x="1411224" y="1560575"/>
              <a:ext cx="1459991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26208" y="1560575"/>
              <a:ext cx="1078992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63240" y="1560575"/>
              <a:ext cx="1097280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18559" y="1560575"/>
              <a:ext cx="1452372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28971" y="1560575"/>
              <a:ext cx="880872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67883" y="1560575"/>
              <a:ext cx="1865375" cy="89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325623" y="2731007"/>
            <a:ext cx="866140" cy="3240405"/>
            <a:chOff x="2325623" y="2731007"/>
            <a:chExt cx="866140" cy="3240405"/>
          </a:xfrm>
        </p:grpSpPr>
        <p:sp>
          <p:nvSpPr>
            <p:cNvPr id="12" name="object 12"/>
            <p:cNvSpPr/>
            <p:nvPr/>
          </p:nvSpPr>
          <p:spPr>
            <a:xfrm>
              <a:off x="2325623" y="2731007"/>
              <a:ext cx="739139" cy="899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1363" y="2731007"/>
              <a:ext cx="659892" cy="8991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25623" y="3316223"/>
              <a:ext cx="739139" cy="8991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31363" y="3316223"/>
              <a:ext cx="659892" cy="8991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25623" y="3901439"/>
              <a:ext cx="739139" cy="899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31363" y="3901439"/>
              <a:ext cx="659892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25623" y="4486655"/>
              <a:ext cx="739139" cy="8991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31363" y="4486655"/>
              <a:ext cx="659892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25623" y="5071872"/>
              <a:ext cx="739139" cy="8991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31363" y="5071872"/>
              <a:ext cx="659892" cy="8991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40023" y="2731007"/>
            <a:ext cx="5594985" cy="3240405"/>
            <a:chOff x="3240023" y="2731007"/>
            <a:chExt cx="5594985" cy="3240405"/>
          </a:xfrm>
        </p:grpSpPr>
        <p:sp>
          <p:nvSpPr>
            <p:cNvPr id="23" name="object 23"/>
            <p:cNvSpPr/>
            <p:nvPr/>
          </p:nvSpPr>
          <p:spPr>
            <a:xfrm>
              <a:off x="3240023" y="2731007"/>
              <a:ext cx="1524000" cy="89915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19015" y="2731007"/>
              <a:ext cx="1748027" cy="8991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22035" y="2731007"/>
              <a:ext cx="897636" cy="8991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77711" y="2731007"/>
              <a:ext cx="2202180" cy="8991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46491" y="2731007"/>
              <a:ext cx="640079" cy="89915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40023" y="3316223"/>
              <a:ext cx="1970531" cy="8991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67071" y="3316223"/>
              <a:ext cx="1748027" cy="8991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70091" y="3316223"/>
              <a:ext cx="897636" cy="8991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24244" y="3316223"/>
              <a:ext cx="2202179" cy="8991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93023" y="3316223"/>
              <a:ext cx="641603" cy="8991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40023" y="3901439"/>
              <a:ext cx="1924812" cy="8991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21351" y="3901439"/>
              <a:ext cx="1748027" cy="899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22847" y="3901439"/>
              <a:ext cx="897636" cy="8991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78523" y="3901439"/>
              <a:ext cx="2202179" cy="8991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147303" y="3901439"/>
              <a:ext cx="641603" cy="8991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40023" y="4486655"/>
              <a:ext cx="1720596" cy="8991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15611" y="4486655"/>
              <a:ext cx="1584960" cy="8991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57088" y="4486655"/>
              <a:ext cx="1443228" cy="8991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66915" y="4486655"/>
              <a:ext cx="641603" cy="8991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40023" y="5071872"/>
              <a:ext cx="1584960" cy="89915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79975" y="5071872"/>
              <a:ext cx="2386583" cy="89915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33159" y="5071872"/>
              <a:ext cx="641604" cy="8991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650619" y="1650619"/>
            <a:ext cx="6917055" cy="402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What are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the </a:t>
            </a:r>
            <a:r>
              <a:rPr sz="3200" b="1" spc="-5" dirty="0">
                <a:solidFill>
                  <a:srgbClr val="FFFF00"/>
                </a:solidFill>
                <a:latin typeface="Carlito"/>
                <a:cs typeface="Carlito"/>
              </a:rPr>
              <a:t>types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of</a:t>
            </a:r>
            <a:r>
              <a:rPr sz="3200" b="1" spc="-4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literals?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Carlito"/>
              <a:cs typeface="Carlito"/>
            </a:endParaRPr>
          </a:p>
          <a:p>
            <a:pPr marL="1841500" indent="-915035">
              <a:lnSpc>
                <a:spcPct val="100000"/>
              </a:lnSpc>
              <a:buAutoNum type="arabicParenR"/>
              <a:tabLst>
                <a:tab pos="1841500" algn="l"/>
                <a:tab pos="1842135" algn="l"/>
              </a:tabLst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String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Literals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32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Constants.</a:t>
            </a:r>
            <a:endParaRPr sz="3200">
              <a:latin typeface="Carlito"/>
              <a:cs typeface="Carlito"/>
            </a:endParaRPr>
          </a:p>
          <a:p>
            <a:pPr marL="1841500" indent="-915035">
              <a:lnSpc>
                <a:spcPct val="100000"/>
              </a:lnSpc>
              <a:spcBef>
                <a:spcPts val="765"/>
              </a:spcBef>
              <a:buAutoNum type="arabicParenR"/>
              <a:tabLst>
                <a:tab pos="1841500" algn="l"/>
                <a:tab pos="1842135" algn="l"/>
              </a:tabLst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Numeric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Literals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32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Constants.</a:t>
            </a:r>
            <a:endParaRPr sz="3200">
              <a:latin typeface="Carlito"/>
              <a:cs typeface="Carlito"/>
            </a:endParaRPr>
          </a:p>
          <a:p>
            <a:pPr marL="1841500" indent="-915035">
              <a:lnSpc>
                <a:spcPct val="100000"/>
              </a:lnSpc>
              <a:spcBef>
                <a:spcPts val="770"/>
              </a:spcBef>
              <a:buAutoNum type="arabicParenR"/>
              <a:tabLst>
                <a:tab pos="1841500" algn="l"/>
                <a:tab pos="1842135" algn="l"/>
              </a:tabLst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Boolean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Literals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32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Constants.</a:t>
            </a:r>
            <a:endParaRPr sz="3200">
              <a:latin typeface="Carlito"/>
              <a:cs typeface="Carlito"/>
            </a:endParaRPr>
          </a:p>
          <a:p>
            <a:pPr marL="1841500" indent="-915035">
              <a:lnSpc>
                <a:spcPct val="100000"/>
              </a:lnSpc>
              <a:spcBef>
                <a:spcPts val="770"/>
              </a:spcBef>
              <a:buAutoNum type="arabicParenR"/>
              <a:tabLst>
                <a:tab pos="1841500" algn="l"/>
                <a:tab pos="1842135" algn="l"/>
              </a:tabLst>
            </a:pP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Special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Literal</a:t>
            </a:r>
            <a:r>
              <a:rPr sz="32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None.</a:t>
            </a:r>
            <a:endParaRPr sz="3200">
              <a:latin typeface="Carlito"/>
              <a:cs typeface="Carlito"/>
            </a:endParaRPr>
          </a:p>
          <a:p>
            <a:pPr marL="1841500" indent="-915035">
              <a:lnSpc>
                <a:spcPct val="100000"/>
              </a:lnSpc>
              <a:spcBef>
                <a:spcPts val="770"/>
              </a:spcBef>
              <a:buAutoNum type="arabicParenR"/>
              <a:tabLst>
                <a:tab pos="1841500" algn="l"/>
                <a:tab pos="1842135" algn="l"/>
              </a:tabLst>
            </a:pP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Literal</a:t>
            </a:r>
            <a:r>
              <a:rPr sz="32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Collections.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2951" y="259079"/>
            <a:ext cx="5181600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2826" y="362839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 NUMERICAL</a:t>
            </a:r>
            <a:r>
              <a:rPr spc="-95" dirty="0"/>
              <a:t> </a:t>
            </a:r>
            <a:r>
              <a:rPr dirty="0"/>
              <a:t>LITERALS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20011" y="2298192"/>
            <a:ext cx="7292340" cy="1386840"/>
            <a:chOff x="1620011" y="2298192"/>
            <a:chExt cx="7292340" cy="1386840"/>
          </a:xfrm>
        </p:grpSpPr>
        <p:sp>
          <p:nvSpPr>
            <p:cNvPr id="5" name="object 5"/>
            <p:cNvSpPr/>
            <p:nvPr/>
          </p:nvSpPr>
          <p:spPr>
            <a:xfrm>
              <a:off x="1620011" y="2298192"/>
              <a:ext cx="2267712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72255" y="2298192"/>
              <a:ext cx="1744979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01767" y="2298192"/>
              <a:ext cx="1338072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24371" y="2298192"/>
              <a:ext cx="1097279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06183" y="2298192"/>
              <a:ext cx="2106168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20011" y="2785872"/>
              <a:ext cx="1452372" cy="8991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38983" y="2785872"/>
              <a:ext cx="646176" cy="899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60295" y="2387930"/>
            <a:ext cx="67862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964689" algn="l"/>
                <a:tab pos="3394075" algn="l"/>
                <a:tab pos="4417060" algn="l"/>
                <a:tab pos="5199380" algn="l"/>
              </a:tabLst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Nu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meri</a:t>
            </a:r>
            <a:r>
              <a:rPr sz="3200" b="1" spc="-3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al	Li</a:t>
            </a:r>
            <a:r>
              <a:rPr sz="3200" b="1" spc="-4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3200" b="1" spc="-8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ls	h</a:t>
            </a:r>
            <a:r>
              <a:rPr sz="3200" b="1" spc="-7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200" b="1" spc="-30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e	the	</a:t>
            </a:r>
            <a:r>
              <a:rPr sz="3200" b="1" spc="-6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ollowi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g  types: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91511" y="3371088"/>
            <a:ext cx="6186170" cy="2070100"/>
            <a:chOff x="2191511" y="3371088"/>
            <a:chExt cx="6186170" cy="2070100"/>
          </a:xfrm>
        </p:grpSpPr>
        <p:sp>
          <p:nvSpPr>
            <p:cNvPr id="14" name="object 14"/>
            <p:cNvSpPr/>
            <p:nvPr/>
          </p:nvSpPr>
          <p:spPr>
            <a:xfrm>
              <a:off x="2191511" y="3371088"/>
              <a:ext cx="990600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38627" y="3371088"/>
              <a:ext cx="897636" cy="899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94303" y="3371088"/>
              <a:ext cx="1886712" cy="899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34711" y="3371088"/>
              <a:ext cx="658367" cy="8991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51119" y="3371088"/>
              <a:ext cx="1644396" cy="8991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2032" y="3371088"/>
              <a:ext cx="2025395" cy="8991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91511" y="3956304"/>
              <a:ext cx="1321308" cy="899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34711" y="3956304"/>
              <a:ext cx="658367" cy="8991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51119" y="3956304"/>
              <a:ext cx="1179576" cy="8991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87211" y="3956304"/>
              <a:ext cx="1606295" cy="8991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91511" y="4541520"/>
              <a:ext cx="2002536" cy="89915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431795" y="3364835"/>
            <a:ext cx="2380615" cy="178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66FF33"/>
                </a:solidFill>
                <a:latin typeface="Carlito"/>
                <a:cs typeface="Carlito"/>
              </a:rPr>
              <a:t>int </a:t>
            </a:r>
            <a:r>
              <a:rPr sz="3200" b="1" dirty="0">
                <a:solidFill>
                  <a:srgbClr val="66FF33"/>
                </a:solidFill>
                <a:latin typeface="Carlito"/>
                <a:cs typeface="Carlito"/>
              </a:rPr>
              <a:t>or</a:t>
            </a:r>
            <a:r>
              <a:rPr sz="3200" b="1" spc="-65" dirty="0">
                <a:solidFill>
                  <a:srgbClr val="66FF33"/>
                </a:solidFill>
                <a:latin typeface="Carlito"/>
                <a:cs typeface="Carlito"/>
              </a:rPr>
              <a:t> </a:t>
            </a:r>
            <a:r>
              <a:rPr sz="3200" b="1" spc="-20" dirty="0">
                <a:solidFill>
                  <a:srgbClr val="66FF33"/>
                </a:solidFill>
                <a:latin typeface="Carlito"/>
                <a:cs typeface="Carlito"/>
              </a:rPr>
              <a:t>integers  </a:t>
            </a:r>
            <a:r>
              <a:rPr sz="3200" b="1" spc="-10" dirty="0">
                <a:solidFill>
                  <a:srgbClr val="FF00FF"/>
                </a:solidFill>
                <a:latin typeface="Carlito"/>
                <a:cs typeface="Carlito"/>
              </a:rPr>
              <a:t>float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Complex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934711" y="4541520"/>
            <a:ext cx="3802379" cy="899160"/>
            <a:chOff x="4934711" y="4541520"/>
            <a:chExt cx="3802379" cy="899160"/>
          </a:xfrm>
        </p:grpSpPr>
        <p:sp>
          <p:nvSpPr>
            <p:cNvPr id="27" name="object 27"/>
            <p:cNvSpPr/>
            <p:nvPr/>
          </p:nvSpPr>
          <p:spPr>
            <a:xfrm>
              <a:off x="4934711" y="4541520"/>
              <a:ext cx="658367" cy="8991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51119" y="4541520"/>
              <a:ext cx="2002535" cy="89915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11695" y="4541520"/>
              <a:ext cx="2025396" cy="89915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75250" y="3364835"/>
            <a:ext cx="3295650" cy="17811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865"/>
              </a:spcBef>
              <a:buChar char="-"/>
              <a:tabLst>
                <a:tab pos="229235" algn="l"/>
              </a:tabLst>
            </a:pP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Whole</a:t>
            </a:r>
            <a:r>
              <a:rPr sz="32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numbers</a:t>
            </a:r>
            <a:endParaRPr sz="3200">
              <a:latin typeface="Carlito"/>
              <a:cs typeface="Carlito"/>
            </a:endParaRPr>
          </a:p>
          <a:p>
            <a:pPr marL="228600" indent="-216535">
              <a:lnSpc>
                <a:spcPct val="100000"/>
              </a:lnSpc>
              <a:spcBef>
                <a:spcPts val="765"/>
              </a:spcBef>
              <a:buChar char="-"/>
              <a:tabLst>
                <a:tab pos="229235" algn="l"/>
              </a:tabLst>
            </a:pP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real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values</a:t>
            </a:r>
            <a:endParaRPr sz="3200">
              <a:latin typeface="Carlito"/>
              <a:cs typeface="Carlito"/>
            </a:endParaRPr>
          </a:p>
          <a:p>
            <a:pPr marL="228600" indent="-216535">
              <a:lnSpc>
                <a:spcPct val="100000"/>
              </a:lnSpc>
              <a:spcBef>
                <a:spcPts val="770"/>
              </a:spcBef>
              <a:buChar char="-"/>
              <a:tabLst>
                <a:tab pos="229235" algn="l"/>
              </a:tabLst>
            </a:pP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Complex</a:t>
            </a:r>
            <a:r>
              <a:rPr sz="32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numbers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4944" y="259079"/>
            <a:ext cx="8357870" cy="1009015"/>
            <a:chOff x="694944" y="259079"/>
            <a:chExt cx="8357870" cy="1009015"/>
          </a:xfrm>
        </p:grpSpPr>
        <p:sp>
          <p:nvSpPr>
            <p:cNvPr id="3" name="object 3"/>
            <p:cNvSpPr/>
            <p:nvPr/>
          </p:nvSpPr>
          <p:spPr>
            <a:xfrm>
              <a:off x="694944" y="259079"/>
              <a:ext cx="970788" cy="1008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09344" y="259079"/>
              <a:ext cx="7443216" cy="1008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>
              <a:lnSpc>
                <a:spcPct val="100000"/>
              </a:lnSpc>
              <a:spcBef>
                <a:spcPts val="100"/>
              </a:spcBef>
              <a:tabLst>
                <a:tab pos="1498600" algn="l"/>
              </a:tabLst>
            </a:pPr>
            <a:r>
              <a:rPr spc="-5" dirty="0"/>
              <a:t>3)	</a:t>
            </a:r>
            <a:r>
              <a:rPr spc="-10" dirty="0"/>
              <a:t>BOOLEAN </a:t>
            </a:r>
            <a:r>
              <a:rPr dirty="0"/>
              <a:t>LITERALS </a:t>
            </a:r>
            <a:r>
              <a:rPr spc="-5" dirty="0"/>
              <a:t>OR</a:t>
            </a:r>
            <a:r>
              <a:rPr spc="-60" dirty="0"/>
              <a:t> </a:t>
            </a:r>
            <a:r>
              <a:rPr spc="-35" dirty="0"/>
              <a:t>CONSTANTS.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712976" y="1645920"/>
            <a:ext cx="7228840" cy="1643380"/>
            <a:chOff x="1712976" y="1645920"/>
            <a:chExt cx="7228840" cy="1643380"/>
          </a:xfrm>
        </p:grpSpPr>
        <p:sp>
          <p:nvSpPr>
            <p:cNvPr id="7" name="object 7"/>
            <p:cNvSpPr/>
            <p:nvPr/>
          </p:nvSpPr>
          <p:spPr>
            <a:xfrm>
              <a:off x="3198876" y="1645920"/>
              <a:ext cx="684276" cy="789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34155" y="1645920"/>
              <a:ext cx="1685544" cy="789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0704" y="1645920"/>
              <a:ext cx="1324355" cy="789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47588" y="1645920"/>
              <a:ext cx="746760" cy="7894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46876" y="1645920"/>
              <a:ext cx="1522476" cy="7894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20355" y="1645920"/>
              <a:ext cx="697992" cy="7894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70876" y="1645920"/>
              <a:ext cx="1170431" cy="7894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12976" y="2072640"/>
              <a:ext cx="780288" cy="7894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44852" y="2072640"/>
              <a:ext cx="1895855" cy="78943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92296" y="2072640"/>
              <a:ext cx="963168" cy="78943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08576" y="2072640"/>
              <a:ext cx="1682496" cy="78943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44184" y="2072640"/>
              <a:ext cx="1406652" cy="78943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02423" y="2072640"/>
              <a:ext cx="1200912" cy="78943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54923" y="2072640"/>
              <a:ext cx="786383" cy="78943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12976" y="2499360"/>
              <a:ext cx="1269491" cy="7894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13076" y="2499360"/>
              <a:ext cx="563880" cy="7894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922145" y="1724609"/>
            <a:ext cx="678688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8590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A Boolean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literal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in python is used 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to represent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the Boolean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values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(true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or  false).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12976" y="2587751"/>
            <a:ext cx="6116320" cy="3825240"/>
            <a:chOff x="1712976" y="2587751"/>
            <a:chExt cx="6116320" cy="3825240"/>
          </a:xfrm>
        </p:grpSpPr>
        <p:sp>
          <p:nvSpPr>
            <p:cNvPr id="25" name="object 25"/>
            <p:cNvSpPr/>
            <p:nvPr/>
          </p:nvSpPr>
          <p:spPr>
            <a:xfrm>
              <a:off x="1712976" y="3070859"/>
              <a:ext cx="4250436" cy="321716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11068" y="2587751"/>
              <a:ext cx="4617720" cy="382524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44748" y="3861434"/>
              <a:ext cx="4322445" cy="2470150"/>
            </a:xfrm>
            <a:custGeom>
              <a:avLst/>
              <a:gdLst/>
              <a:ahLst/>
              <a:cxnLst/>
              <a:rect l="l" t="t" r="r" b="b"/>
              <a:pathLst>
                <a:path w="4322445" h="2470150">
                  <a:moveTo>
                    <a:pt x="4299458" y="0"/>
                  </a:moveTo>
                  <a:lnTo>
                    <a:pt x="4287855" y="45914"/>
                  </a:lnTo>
                  <a:lnTo>
                    <a:pt x="4271537" y="91696"/>
                  </a:lnTo>
                  <a:lnTo>
                    <a:pt x="4250575" y="137315"/>
                  </a:lnTo>
                  <a:lnTo>
                    <a:pt x="4225039" y="182740"/>
                  </a:lnTo>
                  <a:lnTo>
                    <a:pt x="4195002" y="227943"/>
                  </a:lnTo>
                  <a:lnTo>
                    <a:pt x="4160535" y="272892"/>
                  </a:lnTo>
                  <a:lnTo>
                    <a:pt x="4121708" y="317558"/>
                  </a:lnTo>
                  <a:lnTo>
                    <a:pt x="4078593" y="361911"/>
                  </a:lnTo>
                  <a:lnTo>
                    <a:pt x="4031261" y="405919"/>
                  </a:lnTo>
                  <a:lnTo>
                    <a:pt x="3979783" y="449553"/>
                  </a:lnTo>
                  <a:lnTo>
                    <a:pt x="3924231" y="492784"/>
                  </a:lnTo>
                  <a:lnTo>
                    <a:pt x="3864676" y="535580"/>
                  </a:lnTo>
                  <a:lnTo>
                    <a:pt x="3801188" y="577911"/>
                  </a:lnTo>
                  <a:lnTo>
                    <a:pt x="3767992" y="598893"/>
                  </a:lnTo>
                  <a:lnTo>
                    <a:pt x="3733840" y="619748"/>
                  </a:lnTo>
                  <a:lnTo>
                    <a:pt x="3698740" y="640472"/>
                  </a:lnTo>
                  <a:lnTo>
                    <a:pt x="3662702" y="661060"/>
                  </a:lnTo>
                  <a:lnTo>
                    <a:pt x="3625735" y="681510"/>
                  </a:lnTo>
                  <a:lnTo>
                    <a:pt x="3587846" y="701818"/>
                  </a:lnTo>
                  <a:lnTo>
                    <a:pt x="3549046" y="721979"/>
                  </a:lnTo>
                  <a:lnTo>
                    <a:pt x="3509343" y="741990"/>
                  </a:lnTo>
                  <a:lnTo>
                    <a:pt x="3468746" y="761847"/>
                  </a:lnTo>
                  <a:lnTo>
                    <a:pt x="3427263" y="781547"/>
                  </a:lnTo>
                  <a:lnTo>
                    <a:pt x="3384905" y="801085"/>
                  </a:lnTo>
                  <a:lnTo>
                    <a:pt x="3341679" y="820459"/>
                  </a:lnTo>
                  <a:lnTo>
                    <a:pt x="3297595" y="839663"/>
                  </a:lnTo>
                  <a:lnTo>
                    <a:pt x="3252662" y="858695"/>
                  </a:lnTo>
                  <a:lnTo>
                    <a:pt x="3206888" y="877550"/>
                  </a:lnTo>
                  <a:lnTo>
                    <a:pt x="3160282" y="896225"/>
                  </a:lnTo>
                  <a:lnTo>
                    <a:pt x="3112853" y="914717"/>
                  </a:lnTo>
                  <a:lnTo>
                    <a:pt x="3064611" y="933020"/>
                  </a:lnTo>
                  <a:lnTo>
                    <a:pt x="3015564" y="951132"/>
                  </a:lnTo>
                  <a:lnTo>
                    <a:pt x="2965720" y="969049"/>
                  </a:lnTo>
                  <a:lnTo>
                    <a:pt x="2915090" y="986766"/>
                  </a:lnTo>
                  <a:lnTo>
                    <a:pt x="2863681" y="1004281"/>
                  </a:lnTo>
                  <a:lnTo>
                    <a:pt x="2811503" y="1021589"/>
                  </a:lnTo>
                  <a:lnTo>
                    <a:pt x="2758564" y="1038687"/>
                  </a:lnTo>
                  <a:lnTo>
                    <a:pt x="2704874" y="1055571"/>
                  </a:lnTo>
                  <a:lnTo>
                    <a:pt x="2650441" y="1072237"/>
                  </a:lnTo>
                  <a:lnTo>
                    <a:pt x="2595274" y="1088681"/>
                  </a:lnTo>
                  <a:lnTo>
                    <a:pt x="2539383" y="1104900"/>
                  </a:lnTo>
                  <a:lnTo>
                    <a:pt x="2482775" y="1120890"/>
                  </a:lnTo>
                  <a:lnTo>
                    <a:pt x="2425461" y="1136647"/>
                  </a:lnTo>
                  <a:lnTo>
                    <a:pt x="2367448" y="1152167"/>
                  </a:lnTo>
                  <a:lnTo>
                    <a:pt x="2308747" y="1167446"/>
                  </a:lnTo>
                  <a:lnTo>
                    <a:pt x="2249364" y="1182481"/>
                  </a:lnTo>
                  <a:lnTo>
                    <a:pt x="2189311" y="1197268"/>
                  </a:lnTo>
                  <a:lnTo>
                    <a:pt x="2128595" y="1211804"/>
                  </a:lnTo>
                  <a:lnTo>
                    <a:pt x="2067225" y="1226083"/>
                  </a:lnTo>
                  <a:lnTo>
                    <a:pt x="2005211" y="1240104"/>
                  </a:lnTo>
                  <a:lnTo>
                    <a:pt x="1942560" y="1253861"/>
                  </a:lnTo>
                  <a:lnTo>
                    <a:pt x="1879283" y="1267351"/>
                  </a:lnTo>
                  <a:lnTo>
                    <a:pt x="1815388" y="1280571"/>
                  </a:lnTo>
                  <a:lnTo>
                    <a:pt x="1750883" y="1293516"/>
                  </a:lnTo>
                  <a:lnTo>
                    <a:pt x="1685779" y="1306184"/>
                  </a:lnTo>
                  <a:lnTo>
                    <a:pt x="1620083" y="1318569"/>
                  </a:lnTo>
                  <a:lnTo>
                    <a:pt x="1553805" y="1330668"/>
                  </a:lnTo>
                  <a:lnTo>
                    <a:pt x="1486953" y="1342478"/>
                  </a:lnTo>
                  <a:lnTo>
                    <a:pt x="1419537" y="1353995"/>
                  </a:lnTo>
                  <a:lnTo>
                    <a:pt x="1351564" y="1365214"/>
                  </a:lnTo>
                  <a:lnTo>
                    <a:pt x="1283046" y="1376133"/>
                  </a:lnTo>
                  <a:lnTo>
                    <a:pt x="1213989" y="1386747"/>
                  </a:lnTo>
                  <a:lnTo>
                    <a:pt x="1144403" y="1397053"/>
                  </a:lnTo>
                  <a:lnTo>
                    <a:pt x="1074297" y="1407047"/>
                  </a:lnTo>
                  <a:lnTo>
                    <a:pt x="1003680" y="1416724"/>
                  </a:lnTo>
                  <a:lnTo>
                    <a:pt x="932561" y="1426083"/>
                  </a:lnTo>
                  <a:lnTo>
                    <a:pt x="882776" y="604138"/>
                  </a:lnTo>
                  <a:lnTo>
                    <a:pt x="0" y="1625599"/>
                  </a:lnTo>
                  <a:lnTo>
                    <a:pt x="995679" y="2469984"/>
                  </a:lnTo>
                  <a:lnTo>
                    <a:pt x="946023" y="1647952"/>
                  </a:lnTo>
                  <a:lnTo>
                    <a:pt x="1018739" y="1638382"/>
                  </a:lnTo>
                  <a:lnTo>
                    <a:pt x="1090898" y="1628486"/>
                  </a:lnTo>
                  <a:lnTo>
                    <a:pt x="1162491" y="1618265"/>
                  </a:lnTo>
                  <a:lnTo>
                    <a:pt x="1233512" y="1607725"/>
                  </a:lnTo>
                  <a:lnTo>
                    <a:pt x="1303950" y="1596869"/>
                  </a:lnTo>
                  <a:lnTo>
                    <a:pt x="1373798" y="1585702"/>
                  </a:lnTo>
                  <a:lnTo>
                    <a:pt x="1443047" y="1574227"/>
                  </a:lnTo>
                  <a:lnTo>
                    <a:pt x="1511689" y="1562450"/>
                  </a:lnTo>
                  <a:lnTo>
                    <a:pt x="1579716" y="1550373"/>
                  </a:lnTo>
                  <a:lnTo>
                    <a:pt x="1647120" y="1538001"/>
                  </a:lnTo>
                  <a:lnTo>
                    <a:pt x="1713891" y="1525338"/>
                  </a:lnTo>
                  <a:lnTo>
                    <a:pt x="1780023" y="1512388"/>
                  </a:lnTo>
                  <a:lnTo>
                    <a:pt x="1845505" y="1499155"/>
                  </a:lnTo>
                  <a:lnTo>
                    <a:pt x="1910331" y="1485644"/>
                  </a:lnTo>
                  <a:lnTo>
                    <a:pt x="1974492" y="1471858"/>
                  </a:lnTo>
                  <a:lnTo>
                    <a:pt x="2037979" y="1457801"/>
                  </a:lnTo>
                  <a:lnTo>
                    <a:pt x="2100785" y="1443478"/>
                  </a:lnTo>
                  <a:lnTo>
                    <a:pt x="2162900" y="1428893"/>
                  </a:lnTo>
                  <a:lnTo>
                    <a:pt x="2224316" y="1414049"/>
                  </a:lnTo>
                  <a:lnTo>
                    <a:pt x="2285026" y="1398951"/>
                  </a:lnTo>
                  <a:lnTo>
                    <a:pt x="2345021" y="1383604"/>
                  </a:lnTo>
                  <a:lnTo>
                    <a:pt x="2404292" y="1368010"/>
                  </a:lnTo>
                  <a:lnTo>
                    <a:pt x="2462831" y="1352174"/>
                  </a:lnTo>
                  <a:lnTo>
                    <a:pt x="2520631" y="1336101"/>
                  </a:lnTo>
                  <a:lnTo>
                    <a:pt x="2577682" y="1319793"/>
                  </a:lnTo>
                  <a:lnTo>
                    <a:pt x="2633976" y="1303257"/>
                  </a:lnTo>
                  <a:lnTo>
                    <a:pt x="2689505" y="1286494"/>
                  </a:lnTo>
                  <a:lnTo>
                    <a:pt x="2744260" y="1269510"/>
                  </a:lnTo>
                  <a:lnTo>
                    <a:pt x="2798234" y="1252309"/>
                  </a:lnTo>
                  <a:lnTo>
                    <a:pt x="2851418" y="1234895"/>
                  </a:lnTo>
                  <a:lnTo>
                    <a:pt x="2903804" y="1217271"/>
                  </a:lnTo>
                  <a:lnTo>
                    <a:pt x="2955382" y="1199443"/>
                  </a:lnTo>
                  <a:lnTo>
                    <a:pt x="3006146" y="1181413"/>
                  </a:lnTo>
                  <a:lnTo>
                    <a:pt x="3056086" y="1163187"/>
                  </a:lnTo>
                  <a:lnTo>
                    <a:pt x="3105195" y="1144768"/>
                  </a:lnTo>
                  <a:lnTo>
                    <a:pt x="3153464" y="1126160"/>
                  </a:lnTo>
                  <a:lnTo>
                    <a:pt x="3200884" y="1107367"/>
                  </a:lnTo>
                  <a:lnTo>
                    <a:pt x="3247448" y="1088394"/>
                  </a:lnTo>
                  <a:lnTo>
                    <a:pt x="3293147" y="1069245"/>
                  </a:lnTo>
                  <a:lnTo>
                    <a:pt x="3337972" y="1049923"/>
                  </a:lnTo>
                  <a:lnTo>
                    <a:pt x="3381916" y="1030433"/>
                  </a:lnTo>
                  <a:lnTo>
                    <a:pt x="3424970" y="1010778"/>
                  </a:lnTo>
                  <a:lnTo>
                    <a:pt x="3467125" y="990964"/>
                  </a:lnTo>
                  <a:lnTo>
                    <a:pt x="3508374" y="970994"/>
                  </a:lnTo>
                  <a:lnTo>
                    <a:pt x="3548709" y="950872"/>
                  </a:lnTo>
                  <a:lnTo>
                    <a:pt x="3588120" y="930602"/>
                  </a:lnTo>
                  <a:lnTo>
                    <a:pt x="3626599" y="910188"/>
                  </a:lnTo>
                  <a:lnTo>
                    <a:pt x="3664138" y="889635"/>
                  </a:lnTo>
                  <a:lnTo>
                    <a:pt x="3700730" y="868946"/>
                  </a:lnTo>
                  <a:lnTo>
                    <a:pt x="3736364" y="848126"/>
                  </a:lnTo>
                  <a:lnTo>
                    <a:pt x="3771034" y="827179"/>
                  </a:lnTo>
                  <a:lnTo>
                    <a:pt x="3804731" y="806108"/>
                  </a:lnTo>
                  <a:lnTo>
                    <a:pt x="3837446" y="784918"/>
                  </a:lnTo>
                  <a:lnTo>
                    <a:pt x="3869171" y="763613"/>
                  </a:lnTo>
                  <a:lnTo>
                    <a:pt x="3929619" y="720674"/>
                  </a:lnTo>
                  <a:lnTo>
                    <a:pt x="3986008" y="677325"/>
                  </a:lnTo>
                  <a:lnTo>
                    <a:pt x="4038271" y="633596"/>
                  </a:lnTo>
                  <a:lnTo>
                    <a:pt x="4086342" y="589523"/>
                  </a:lnTo>
                  <a:lnTo>
                    <a:pt x="4130154" y="545136"/>
                  </a:lnTo>
                  <a:lnTo>
                    <a:pt x="4169640" y="500469"/>
                  </a:lnTo>
                  <a:lnTo>
                    <a:pt x="4204734" y="455554"/>
                  </a:lnTo>
                  <a:lnTo>
                    <a:pt x="4235369" y="410425"/>
                  </a:lnTo>
                  <a:lnTo>
                    <a:pt x="4261479" y="365114"/>
                  </a:lnTo>
                  <a:lnTo>
                    <a:pt x="4282997" y="319653"/>
                  </a:lnTo>
                  <a:lnTo>
                    <a:pt x="4299857" y="274076"/>
                  </a:lnTo>
                  <a:lnTo>
                    <a:pt x="4311991" y="228416"/>
                  </a:lnTo>
                  <a:lnTo>
                    <a:pt x="4319334" y="182704"/>
                  </a:lnTo>
                  <a:lnTo>
                    <a:pt x="4321819" y="136973"/>
                  </a:lnTo>
                  <a:lnTo>
                    <a:pt x="4321219" y="114111"/>
                  </a:lnTo>
                  <a:lnTo>
                    <a:pt x="4319379" y="91257"/>
                  </a:lnTo>
                  <a:lnTo>
                    <a:pt x="4316291" y="68415"/>
                  </a:lnTo>
                  <a:lnTo>
                    <a:pt x="4311947" y="45588"/>
                  </a:lnTo>
                  <a:lnTo>
                    <a:pt x="4306339" y="22782"/>
                  </a:lnTo>
                  <a:lnTo>
                    <a:pt x="429945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73425" y="2629260"/>
              <a:ext cx="4492625" cy="1342390"/>
            </a:xfrm>
            <a:custGeom>
              <a:avLst/>
              <a:gdLst/>
              <a:ahLst/>
              <a:cxnLst/>
              <a:rect l="l" t="t" r="r" b="b"/>
              <a:pathLst>
                <a:path w="4492625" h="1342389">
                  <a:moveTo>
                    <a:pt x="896045" y="58"/>
                  </a:moveTo>
                  <a:lnTo>
                    <a:pt x="828974" y="0"/>
                  </a:lnTo>
                  <a:lnTo>
                    <a:pt x="761564" y="276"/>
                  </a:lnTo>
                  <a:lnTo>
                    <a:pt x="693821" y="891"/>
                  </a:lnTo>
                  <a:lnTo>
                    <a:pt x="625755" y="1845"/>
                  </a:lnTo>
                  <a:lnTo>
                    <a:pt x="557374" y="3140"/>
                  </a:lnTo>
                  <a:lnTo>
                    <a:pt x="488687" y="4780"/>
                  </a:lnTo>
                  <a:lnTo>
                    <a:pt x="419701" y="6765"/>
                  </a:lnTo>
                  <a:lnTo>
                    <a:pt x="350426" y="9098"/>
                  </a:lnTo>
                  <a:lnTo>
                    <a:pt x="280869" y="11782"/>
                  </a:lnTo>
                  <a:lnTo>
                    <a:pt x="211040" y="14817"/>
                  </a:lnTo>
                  <a:lnTo>
                    <a:pt x="140946" y="18206"/>
                  </a:lnTo>
                  <a:lnTo>
                    <a:pt x="70597" y="21952"/>
                  </a:lnTo>
                  <a:lnTo>
                    <a:pt x="0" y="26055"/>
                  </a:lnTo>
                  <a:lnTo>
                    <a:pt x="13335" y="247924"/>
                  </a:lnTo>
                  <a:lnTo>
                    <a:pt x="83935" y="243824"/>
                  </a:lnTo>
                  <a:lnTo>
                    <a:pt x="154288" y="240082"/>
                  </a:lnTo>
                  <a:lnTo>
                    <a:pt x="224385" y="236696"/>
                  </a:lnTo>
                  <a:lnTo>
                    <a:pt x="294218" y="233664"/>
                  </a:lnTo>
                  <a:lnTo>
                    <a:pt x="363778" y="230984"/>
                  </a:lnTo>
                  <a:lnTo>
                    <a:pt x="433056" y="228654"/>
                  </a:lnTo>
                  <a:lnTo>
                    <a:pt x="502044" y="226671"/>
                  </a:lnTo>
                  <a:lnTo>
                    <a:pt x="570735" y="225034"/>
                  </a:lnTo>
                  <a:lnTo>
                    <a:pt x="639118" y="223741"/>
                  </a:lnTo>
                  <a:lnTo>
                    <a:pt x="707186" y="222790"/>
                  </a:lnTo>
                  <a:lnTo>
                    <a:pt x="774931" y="222178"/>
                  </a:lnTo>
                  <a:lnTo>
                    <a:pt x="842344" y="221903"/>
                  </a:lnTo>
                  <a:lnTo>
                    <a:pt x="909416" y="221964"/>
                  </a:lnTo>
                  <a:lnTo>
                    <a:pt x="976140" y="222358"/>
                  </a:lnTo>
                  <a:lnTo>
                    <a:pt x="1042506" y="223084"/>
                  </a:lnTo>
                  <a:lnTo>
                    <a:pt x="1108507" y="224138"/>
                  </a:lnTo>
                  <a:lnTo>
                    <a:pt x="1174133" y="225520"/>
                  </a:lnTo>
                  <a:lnTo>
                    <a:pt x="1239376" y="227227"/>
                  </a:lnTo>
                  <a:lnTo>
                    <a:pt x="1304229" y="229257"/>
                  </a:lnTo>
                  <a:lnTo>
                    <a:pt x="1368682" y="231608"/>
                  </a:lnTo>
                  <a:lnTo>
                    <a:pt x="1432727" y="234278"/>
                  </a:lnTo>
                  <a:lnTo>
                    <a:pt x="1496356" y="237265"/>
                  </a:lnTo>
                  <a:lnTo>
                    <a:pt x="1559560" y="240566"/>
                  </a:lnTo>
                  <a:lnTo>
                    <a:pt x="1622330" y="244181"/>
                  </a:lnTo>
                  <a:lnTo>
                    <a:pt x="1684659" y="248106"/>
                  </a:lnTo>
                  <a:lnTo>
                    <a:pt x="1746538" y="252339"/>
                  </a:lnTo>
                  <a:lnTo>
                    <a:pt x="1807958" y="256879"/>
                  </a:lnTo>
                  <a:lnTo>
                    <a:pt x="1868911" y="261724"/>
                  </a:lnTo>
                  <a:lnTo>
                    <a:pt x="1929389" y="266871"/>
                  </a:lnTo>
                  <a:lnTo>
                    <a:pt x="1989382" y="272319"/>
                  </a:lnTo>
                  <a:lnTo>
                    <a:pt x="2048884" y="278064"/>
                  </a:lnTo>
                  <a:lnTo>
                    <a:pt x="2107885" y="284106"/>
                  </a:lnTo>
                  <a:lnTo>
                    <a:pt x="2166376" y="290443"/>
                  </a:lnTo>
                  <a:lnTo>
                    <a:pt x="2224350" y="297071"/>
                  </a:lnTo>
                  <a:lnTo>
                    <a:pt x="2281798" y="303990"/>
                  </a:lnTo>
                  <a:lnTo>
                    <a:pt x="2338711" y="311196"/>
                  </a:lnTo>
                  <a:lnTo>
                    <a:pt x="2395081" y="318688"/>
                  </a:lnTo>
                  <a:lnTo>
                    <a:pt x="2450900" y="326465"/>
                  </a:lnTo>
                  <a:lnTo>
                    <a:pt x="2506159" y="334523"/>
                  </a:lnTo>
                  <a:lnTo>
                    <a:pt x="2560850" y="342861"/>
                  </a:lnTo>
                  <a:lnTo>
                    <a:pt x="2614964" y="351476"/>
                  </a:lnTo>
                  <a:lnTo>
                    <a:pt x="2668492" y="360368"/>
                  </a:lnTo>
                  <a:lnTo>
                    <a:pt x="2721428" y="369532"/>
                  </a:lnTo>
                  <a:lnTo>
                    <a:pt x="2773761" y="378969"/>
                  </a:lnTo>
                  <a:lnTo>
                    <a:pt x="2825483" y="388675"/>
                  </a:lnTo>
                  <a:lnTo>
                    <a:pt x="2876587" y="398648"/>
                  </a:lnTo>
                  <a:lnTo>
                    <a:pt x="2927064" y="408887"/>
                  </a:lnTo>
                  <a:lnTo>
                    <a:pt x="2976904" y="419388"/>
                  </a:lnTo>
                  <a:lnTo>
                    <a:pt x="3026101" y="430152"/>
                  </a:lnTo>
                  <a:lnTo>
                    <a:pt x="3074645" y="441174"/>
                  </a:lnTo>
                  <a:lnTo>
                    <a:pt x="3122527" y="452453"/>
                  </a:lnTo>
                  <a:lnTo>
                    <a:pt x="3169740" y="463988"/>
                  </a:lnTo>
                  <a:lnTo>
                    <a:pt x="3216276" y="475775"/>
                  </a:lnTo>
                  <a:lnTo>
                    <a:pt x="3262124" y="487813"/>
                  </a:lnTo>
                  <a:lnTo>
                    <a:pt x="3307278" y="500100"/>
                  </a:lnTo>
                  <a:lnTo>
                    <a:pt x="3351729" y="512634"/>
                  </a:lnTo>
                  <a:lnTo>
                    <a:pt x="3395468" y="525413"/>
                  </a:lnTo>
                  <a:lnTo>
                    <a:pt x="3438486" y="538435"/>
                  </a:lnTo>
                  <a:lnTo>
                    <a:pt x="3480776" y="551697"/>
                  </a:lnTo>
                  <a:lnTo>
                    <a:pt x="3522329" y="565197"/>
                  </a:lnTo>
                  <a:lnTo>
                    <a:pt x="3563137" y="578934"/>
                  </a:lnTo>
                  <a:lnTo>
                    <a:pt x="3603190" y="592906"/>
                  </a:lnTo>
                  <a:lnTo>
                    <a:pt x="3642482" y="607110"/>
                  </a:lnTo>
                  <a:lnTo>
                    <a:pt x="3681002" y="621544"/>
                  </a:lnTo>
                  <a:lnTo>
                    <a:pt x="3718743" y="636206"/>
                  </a:lnTo>
                  <a:lnTo>
                    <a:pt x="3755697" y="651095"/>
                  </a:lnTo>
                  <a:lnTo>
                    <a:pt x="3791854" y="666208"/>
                  </a:lnTo>
                  <a:lnTo>
                    <a:pt x="3827207" y="681542"/>
                  </a:lnTo>
                  <a:lnTo>
                    <a:pt x="3895465" y="712870"/>
                  </a:lnTo>
                  <a:lnTo>
                    <a:pt x="3960404" y="745061"/>
                  </a:lnTo>
                  <a:lnTo>
                    <a:pt x="4021956" y="778100"/>
                  </a:lnTo>
                  <a:lnTo>
                    <a:pt x="4080053" y="811968"/>
                  </a:lnTo>
                  <a:lnTo>
                    <a:pt x="4134628" y="846651"/>
                  </a:lnTo>
                  <a:lnTo>
                    <a:pt x="4185614" y="882132"/>
                  </a:lnTo>
                  <a:lnTo>
                    <a:pt x="4232942" y="918394"/>
                  </a:lnTo>
                  <a:lnTo>
                    <a:pt x="4276546" y="955420"/>
                  </a:lnTo>
                  <a:lnTo>
                    <a:pt x="4316358" y="993195"/>
                  </a:lnTo>
                  <a:lnTo>
                    <a:pt x="4352311" y="1031701"/>
                  </a:lnTo>
                  <a:lnTo>
                    <a:pt x="4384336" y="1070922"/>
                  </a:lnTo>
                  <a:lnTo>
                    <a:pt x="4412367" y="1110843"/>
                  </a:lnTo>
                  <a:lnTo>
                    <a:pt x="4436336" y="1151445"/>
                  </a:lnTo>
                  <a:lnTo>
                    <a:pt x="4456175" y="1192713"/>
                  </a:lnTo>
                  <a:lnTo>
                    <a:pt x="4471817" y="1234631"/>
                  </a:lnTo>
                  <a:lnTo>
                    <a:pt x="4483194" y="1277181"/>
                  </a:lnTo>
                  <a:lnTo>
                    <a:pt x="4490239" y="1320347"/>
                  </a:lnTo>
                  <a:lnTo>
                    <a:pt x="4492117" y="1342156"/>
                  </a:lnTo>
                  <a:lnTo>
                    <a:pt x="4478782" y="1120287"/>
                  </a:lnTo>
                  <a:lnTo>
                    <a:pt x="4473927" y="1076819"/>
                  </a:lnTo>
                  <a:lnTo>
                    <a:pt x="4464707" y="1033958"/>
                  </a:lnTo>
                  <a:lnTo>
                    <a:pt x="4451188" y="991721"/>
                  </a:lnTo>
                  <a:lnTo>
                    <a:pt x="4433438" y="950126"/>
                  </a:lnTo>
                  <a:lnTo>
                    <a:pt x="4411525" y="909187"/>
                  </a:lnTo>
                  <a:lnTo>
                    <a:pt x="4385515" y="868923"/>
                  </a:lnTo>
                  <a:lnTo>
                    <a:pt x="4355477" y="829348"/>
                  </a:lnTo>
                  <a:lnTo>
                    <a:pt x="4321478" y="790481"/>
                  </a:lnTo>
                  <a:lnTo>
                    <a:pt x="4283586" y="752336"/>
                  </a:lnTo>
                  <a:lnTo>
                    <a:pt x="4241867" y="714932"/>
                  </a:lnTo>
                  <a:lnTo>
                    <a:pt x="4196391" y="678284"/>
                  </a:lnTo>
                  <a:lnTo>
                    <a:pt x="4147223" y="642408"/>
                  </a:lnTo>
                  <a:lnTo>
                    <a:pt x="4094432" y="607322"/>
                  </a:lnTo>
                  <a:lnTo>
                    <a:pt x="4038085" y="573042"/>
                  </a:lnTo>
                  <a:lnTo>
                    <a:pt x="3978249" y="539584"/>
                  </a:lnTo>
                  <a:lnTo>
                    <a:pt x="3914993" y="506964"/>
                  </a:lnTo>
                  <a:lnTo>
                    <a:pt x="3848384" y="475200"/>
                  </a:lnTo>
                  <a:lnTo>
                    <a:pt x="3778489" y="444308"/>
                  </a:lnTo>
                  <a:lnTo>
                    <a:pt x="3742330" y="429194"/>
                  </a:lnTo>
                  <a:lnTo>
                    <a:pt x="3705376" y="414304"/>
                  </a:lnTo>
                  <a:lnTo>
                    <a:pt x="3667633" y="399641"/>
                  </a:lnTo>
                  <a:lnTo>
                    <a:pt x="3629112" y="385205"/>
                  </a:lnTo>
                  <a:lnTo>
                    <a:pt x="3589819" y="371000"/>
                  </a:lnTo>
                  <a:lnTo>
                    <a:pt x="3549764" y="357028"/>
                  </a:lnTo>
                  <a:lnTo>
                    <a:pt x="3508956" y="343289"/>
                  </a:lnTo>
                  <a:lnTo>
                    <a:pt x="3467402" y="329788"/>
                  </a:lnTo>
                  <a:lnTo>
                    <a:pt x="3425110" y="316525"/>
                  </a:lnTo>
                  <a:lnTo>
                    <a:pt x="3382091" y="303502"/>
                  </a:lnTo>
                  <a:lnTo>
                    <a:pt x="3338351" y="290722"/>
                  </a:lnTo>
                  <a:lnTo>
                    <a:pt x="3293899" y="278187"/>
                  </a:lnTo>
                  <a:lnTo>
                    <a:pt x="3248744" y="265899"/>
                  </a:lnTo>
                  <a:lnTo>
                    <a:pt x="3202894" y="253860"/>
                  </a:lnTo>
                  <a:lnTo>
                    <a:pt x="3156358" y="242071"/>
                  </a:lnTo>
                  <a:lnTo>
                    <a:pt x="3109144" y="230536"/>
                  </a:lnTo>
                  <a:lnTo>
                    <a:pt x="3061261" y="219256"/>
                  </a:lnTo>
                  <a:lnTo>
                    <a:pt x="3012716" y="208233"/>
                  </a:lnTo>
                  <a:lnTo>
                    <a:pt x="2963519" y="197469"/>
                  </a:lnTo>
                  <a:lnTo>
                    <a:pt x="2913677" y="186966"/>
                  </a:lnTo>
                  <a:lnTo>
                    <a:pt x="2863200" y="176727"/>
                  </a:lnTo>
                  <a:lnTo>
                    <a:pt x="2812096" y="166753"/>
                  </a:lnTo>
                  <a:lnTo>
                    <a:pt x="2760372" y="157046"/>
                  </a:lnTo>
                  <a:lnTo>
                    <a:pt x="2708039" y="147610"/>
                  </a:lnTo>
                  <a:lnTo>
                    <a:pt x="2655103" y="138444"/>
                  </a:lnTo>
                  <a:lnTo>
                    <a:pt x="2601574" y="129552"/>
                  </a:lnTo>
                  <a:lnTo>
                    <a:pt x="2547459" y="120936"/>
                  </a:lnTo>
                  <a:lnTo>
                    <a:pt x="2492768" y="112598"/>
                  </a:lnTo>
                  <a:lnTo>
                    <a:pt x="2437509" y="104540"/>
                  </a:lnTo>
                  <a:lnTo>
                    <a:pt x="2381690" y="96763"/>
                  </a:lnTo>
                  <a:lnTo>
                    <a:pt x="2325319" y="89271"/>
                  </a:lnTo>
                  <a:lnTo>
                    <a:pt x="2268406" y="82064"/>
                  </a:lnTo>
                  <a:lnTo>
                    <a:pt x="2210958" y="75146"/>
                  </a:lnTo>
                  <a:lnTo>
                    <a:pt x="2152985" y="68517"/>
                  </a:lnTo>
                  <a:lnTo>
                    <a:pt x="2094493" y="62181"/>
                  </a:lnTo>
                  <a:lnTo>
                    <a:pt x="2035493" y="56139"/>
                  </a:lnTo>
                  <a:lnTo>
                    <a:pt x="1975992" y="50394"/>
                  </a:lnTo>
                  <a:lnTo>
                    <a:pt x="1915998" y="44947"/>
                  </a:lnTo>
                  <a:lnTo>
                    <a:pt x="1855521" y="39800"/>
                  </a:lnTo>
                  <a:lnTo>
                    <a:pt x="1794569" y="34956"/>
                  </a:lnTo>
                  <a:lnTo>
                    <a:pt x="1733149" y="30417"/>
                  </a:lnTo>
                  <a:lnTo>
                    <a:pt x="1671271" y="26184"/>
                  </a:lnTo>
                  <a:lnTo>
                    <a:pt x="1608943" y="22259"/>
                  </a:lnTo>
                  <a:lnTo>
                    <a:pt x="1546173" y="18646"/>
                  </a:lnTo>
                  <a:lnTo>
                    <a:pt x="1482970" y="15345"/>
                  </a:lnTo>
                  <a:lnTo>
                    <a:pt x="1419343" y="12360"/>
                  </a:lnTo>
                  <a:lnTo>
                    <a:pt x="1355299" y="9691"/>
                  </a:lnTo>
                  <a:lnTo>
                    <a:pt x="1290847" y="7341"/>
                  </a:lnTo>
                  <a:lnTo>
                    <a:pt x="1225996" y="5313"/>
                  </a:lnTo>
                  <a:lnTo>
                    <a:pt x="1160754" y="3607"/>
                  </a:lnTo>
                  <a:lnTo>
                    <a:pt x="1095129" y="2227"/>
                  </a:lnTo>
                  <a:lnTo>
                    <a:pt x="1029131" y="1174"/>
                  </a:lnTo>
                  <a:lnTo>
                    <a:pt x="962766" y="450"/>
                  </a:lnTo>
                  <a:lnTo>
                    <a:pt x="896045" y="58"/>
                  </a:lnTo>
                  <a:close/>
                </a:path>
              </a:pathLst>
            </a:custGeom>
            <a:solidFill>
              <a:srgbClr val="C6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73425" y="2629260"/>
              <a:ext cx="4493260" cy="3702685"/>
            </a:xfrm>
            <a:custGeom>
              <a:avLst/>
              <a:gdLst/>
              <a:ahLst/>
              <a:cxnLst/>
              <a:rect l="l" t="t" r="r" b="b"/>
              <a:pathLst>
                <a:path w="4493259" h="3702685">
                  <a:moveTo>
                    <a:pt x="4492117" y="1342156"/>
                  </a:moveTo>
                  <a:lnTo>
                    <a:pt x="4487263" y="1298688"/>
                  </a:lnTo>
                  <a:lnTo>
                    <a:pt x="4478043" y="1255828"/>
                  </a:lnTo>
                  <a:lnTo>
                    <a:pt x="4464525" y="1213592"/>
                  </a:lnTo>
                  <a:lnTo>
                    <a:pt x="4446776" y="1171997"/>
                  </a:lnTo>
                  <a:lnTo>
                    <a:pt x="4424863" y="1131060"/>
                  </a:lnTo>
                  <a:lnTo>
                    <a:pt x="4398855" y="1090796"/>
                  </a:lnTo>
                  <a:lnTo>
                    <a:pt x="4368818" y="1051223"/>
                  </a:lnTo>
                  <a:lnTo>
                    <a:pt x="4334821" y="1012357"/>
                  </a:lnTo>
                  <a:lnTo>
                    <a:pt x="4296930" y="974215"/>
                  </a:lnTo>
                  <a:lnTo>
                    <a:pt x="4255214" y="936812"/>
                  </a:lnTo>
                  <a:lnTo>
                    <a:pt x="4209739" y="900166"/>
                  </a:lnTo>
                  <a:lnTo>
                    <a:pt x="4160574" y="864293"/>
                  </a:lnTo>
                  <a:lnTo>
                    <a:pt x="4107785" y="829209"/>
                  </a:lnTo>
                  <a:lnTo>
                    <a:pt x="4051440" y="794931"/>
                  </a:lnTo>
                  <a:lnTo>
                    <a:pt x="3991607" y="761476"/>
                  </a:lnTo>
                  <a:lnTo>
                    <a:pt x="3928354" y="728859"/>
                  </a:lnTo>
                  <a:lnTo>
                    <a:pt x="3861747" y="697097"/>
                  </a:lnTo>
                  <a:lnTo>
                    <a:pt x="3791854" y="666208"/>
                  </a:lnTo>
                  <a:lnTo>
                    <a:pt x="3755697" y="651095"/>
                  </a:lnTo>
                  <a:lnTo>
                    <a:pt x="3718743" y="636206"/>
                  </a:lnTo>
                  <a:lnTo>
                    <a:pt x="3681002" y="621544"/>
                  </a:lnTo>
                  <a:lnTo>
                    <a:pt x="3642482" y="607110"/>
                  </a:lnTo>
                  <a:lnTo>
                    <a:pt x="3603190" y="592906"/>
                  </a:lnTo>
                  <a:lnTo>
                    <a:pt x="3563137" y="578934"/>
                  </a:lnTo>
                  <a:lnTo>
                    <a:pt x="3522329" y="565197"/>
                  </a:lnTo>
                  <a:lnTo>
                    <a:pt x="3480776" y="551697"/>
                  </a:lnTo>
                  <a:lnTo>
                    <a:pt x="3438486" y="538435"/>
                  </a:lnTo>
                  <a:lnTo>
                    <a:pt x="3395468" y="525413"/>
                  </a:lnTo>
                  <a:lnTo>
                    <a:pt x="3351729" y="512634"/>
                  </a:lnTo>
                  <a:lnTo>
                    <a:pt x="3307278" y="500100"/>
                  </a:lnTo>
                  <a:lnTo>
                    <a:pt x="3262124" y="487813"/>
                  </a:lnTo>
                  <a:lnTo>
                    <a:pt x="3216276" y="475775"/>
                  </a:lnTo>
                  <a:lnTo>
                    <a:pt x="3169740" y="463988"/>
                  </a:lnTo>
                  <a:lnTo>
                    <a:pt x="3122527" y="452453"/>
                  </a:lnTo>
                  <a:lnTo>
                    <a:pt x="3074645" y="441174"/>
                  </a:lnTo>
                  <a:lnTo>
                    <a:pt x="3026101" y="430152"/>
                  </a:lnTo>
                  <a:lnTo>
                    <a:pt x="2976904" y="419388"/>
                  </a:lnTo>
                  <a:lnTo>
                    <a:pt x="2927064" y="408887"/>
                  </a:lnTo>
                  <a:lnTo>
                    <a:pt x="2876587" y="398648"/>
                  </a:lnTo>
                  <a:lnTo>
                    <a:pt x="2825483" y="388675"/>
                  </a:lnTo>
                  <a:lnTo>
                    <a:pt x="2773761" y="378969"/>
                  </a:lnTo>
                  <a:lnTo>
                    <a:pt x="2721428" y="369532"/>
                  </a:lnTo>
                  <a:lnTo>
                    <a:pt x="2668492" y="360368"/>
                  </a:lnTo>
                  <a:lnTo>
                    <a:pt x="2614964" y="351476"/>
                  </a:lnTo>
                  <a:lnTo>
                    <a:pt x="2560850" y="342861"/>
                  </a:lnTo>
                  <a:lnTo>
                    <a:pt x="2506159" y="334523"/>
                  </a:lnTo>
                  <a:lnTo>
                    <a:pt x="2450900" y="326465"/>
                  </a:lnTo>
                  <a:lnTo>
                    <a:pt x="2395081" y="318688"/>
                  </a:lnTo>
                  <a:lnTo>
                    <a:pt x="2338711" y="311196"/>
                  </a:lnTo>
                  <a:lnTo>
                    <a:pt x="2281798" y="303990"/>
                  </a:lnTo>
                  <a:lnTo>
                    <a:pt x="2224350" y="297071"/>
                  </a:lnTo>
                  <a:lnTo>
                    <a:pt x="2166376" y="290443"/>
                  </a:lnTo>
                  <a:lnTo>
                    <a:pt x="2107885" y="284106"/>
                  </a:lnTo>
                  <a:lnTo>
                    <a:pt x="2048884" y="278064"/>
                  </a:lnTo>
                  <a:lnTo>
                    <a:pt x="1989382" y="272319"/>
                  </a:lnTo>
                  <a:lnTo>
                    <a:pt x="1929389" y="266871"/>
                  </a:lnTo>
                  <a:lnTo>
                    <a:pt x="1868911" y="261724"/>
                  </a:lnTo>
                  <a:lnTo>
                    <a:pt x="1807958" y="256879"/>
                  </a:lnTo>
                  <a:lnTo>
                    <a:pt x="1746538" y="252339"/>
                  </a:lnTo>
                  <a:lnTo>
                    <a:pt x="1684659" y="248106"/>
                  </a:lnTo>
                  <a:lnTo>
                    <a:pt x="1622330" y="244181"/>
                  </a:lnTo>
                  <a:lnTo>
                    <a:pt x="1559560" y="240566"/>
                  </a:lnTo>
                  <a:lnTo>
                    <a:pt x="1496356" y="237265"/>
                  </a:lnTo>
                  <a:lnTo>
                    <a:pt x="1432727" y="234278"/>
                  </a:lnTo>
                  <a:lnTo>
                    <a:pt x="1368682" y="231608"/>
                  </a:lnTo>
                  <a:lnTo>
                    <a:pt x="1304229" y="229257"/>
                  </a:lnTo>
                  <a:lnTo>
                    <a:pt x="1239376" y="227227"/>
                  </a:lnTo>
                  <a:lnTo>
                    <a:pt x="1174133" y="225520"/>
                  </a:lnTo>
                  <a:lnTo>
                    <a:pt x="1108507" y="224138"/>
                  </a:lnTo>
                  <a:lnTo>
                    <a:pt x="1042506" y="223084"/>
                  </a:lnTo>
                  <a:lnTo>
                    <a:pt x="976140" y="222358"/>
                  </a:lnTo>
                  <a:lnTo>
                    <a:pt x="909416" y="221964"/>
                  </a:lnTo>
                  <a:lnTo>
                    <a:pt x="842344" y="221903"/>
                  </a:lnTo>
                  <a:lnTo>
                    <a:pt x="774931" y="222178"/>
                  </a:lnTo>
                  <a:lnTo>
                    <a:pt x="707186" y="222790"/>
                  </a:lnTo>
                  <a:lnTo>
                    <a:pt x="639118" y="223741"/>
                  </a:lnTo>
                  <a:lnTo>
                    <a:pt x="570735" y="225034"/>
                  </a:lnTo>
                  <a:lnTo>
                    <a:pt x="502044" y="226671"/>
                  </a:lnTo>
                  <a:lnTo>
                    <a:pt x="433056" y="228654"/>
                  </a:lnTo>
                  <a:lnTo>
                    <a:pt x="363778" y="230984"/>
                  </a:lnTo>
                  <a:lnTo>
                    <a:pt x="294218" y="233664"/>
                  </a:lnTo>
                  <a:lnTo>
                    <a:pt x="224385" y="236696"/>
                  </a:lnTo>
                  <a:lnTo>
                    <a:pt x="154288" y="240082"/>
                  </a:lnTo>
                  <a:lnTo>
                    <a:pt x="83935" y="243824"/>
                  </a:lnTo>
                  <a:lnTo>
                    <a:pt x="13335" y="247924"/>
                  </a:lnTo>
                  <a:lnTo>
                    <a:pt x="0" y="26055"/>
                  </a:lnTo>
                  <a:lnTo>
                    <a:pt x="70597" y="21952"/>
                  </a:lnTo>
                  <a:lnTo>
                    <a:pt x="140946" y="18206"/>
                  </a:lnTo>
                  <a:lnTo>
                    <a:pt x="211040" y="14817"/>
                  </a:lnTo>
                  <a:lnTo>
                    <a:pt x="280869" y="11782"/>
                  </a:lnTo>
                  <a:lnTo>
                    <a:pt x="350426" y="9098"/>
                  </a:lnTo>
                  <a:lnTo>
                    <a:pt x="419701" y="6765"/>
                  </a:lnTo>
                  <a:lnTo>
                    <a:pt x="488687" y="4780"/>
                  </a:lnTo>
                  <a:lnTo>
                    <a:pt x="557374" y="3140"/>
                  </a:lnTo>
                  <a:lnTo>
                    <a:pt x="625755" y="1845"/>
                  </a:lnTo>
                  <a:lnTo>
                    <a:pt x="693821" y="891"/>
                  </a:lnTo>
                  <a:lnTo>
                    <a:pt x="761564" y="276"/>
                  </a:lnTo>
                  <a:lnTo>
                    <a:pt x="828974" y="0"/>
                  </a:lnTo>
                  <a:lnTo>
                    <a:pt x="896045" y="58"/>
                  </a:lnTo>
                  <a:lnTo>
                    <a:pt x="962766" y="450"/>
                  </a:lnTo>
                  <a:lnTo>
                    <a:pt x="1029131" y="1174"/>
                  </a:lnTo>
                  <a:lnTo>
                    <a:pt x="1095129" y="2227"/>
                  </a:lnTo>
                  <a:lnTo>
                    <a:pt x="1160754" y="3607"/>
                  </a:lnTo>
                  <a:lnTo>
                    <a:pt x="1225996" y="5313"/>
                  </a:lnTo>
                  <a:lnTo>
                    <a:pt x="1290847" y="7341"/>
                  </a:lnTo>
                  <a:lnTo>
                    <a:pt x="1355299" y="9691"/>
                  </a:lnTo>
                  <a:lnTo>
                    <a:pt x="1419343" y="12360"/>
                  </a:lnTo>
                  <a:lnTo>
                    <a:pt x="1482970" y="15345"/>
                  </a:lnTo>
                  <a:lnTo>
                    <a:pt x="1546173" y="18646"/>
                  </a:lnTo>
                  <a:lnTo>
                    <a:pt x="1608943" y="22259"/>
                  </a:lnTo>
                  <a:lnTo>
                    <a:pt x="1671271" y="26184"/>
                  </a:lnTo>
                  <a:lnTo>
                    <a:pt x="1733149" y="30417"/>
                  </a:lnTo>
                  <a:lnTo>
                    <a:pt x="1794569" y="34956"/>
                  </a:lnTo>
                  <a:lnTo>
                    <a:pt x="1855521" y="39800"/>
                  </a:lnTo>
                  <a:lnTo>
                    <a:pt x="1915998" y="44947"/>
                  </a:lnTo>
                  <a:lnTo>
                    <a:pt x="1975992" y="50394"/>
                  </a:lnTo>
                  <a:lnTo>
                    <a:pt x="2035493" y="56139"/>
                  </a:lnTo>
                  <a:lnTo>
                    <a:pt x="2094493" y="62181"/>
                  </a:lnTo>
                  <a:lnTo>
                    <a:pt x="2152985" y="68517"/>
                  </a:lnTo>
                  <a:lnTo>
                    <a:pt x="2210958" y="75146"/>
                  </a:lnTo>
                  <a:lnTo>
                    <a:pt x="2268406" y="82064"/>
                  </a:lnTo>
                  <a:lnTo>
                    <a:pt x="2325319" y="89271"/>
                  </a:lnTo>
                  <a:lnTo>
                    <a:pt x="2381690" y="96763"/>
                  </a:lnTo>
                  <a:lnTo>
                    <a:pt x="2437509" y="104540"/>
                  </a:lnTo>
                  <a:lnTo>
                    <a:pt x="2492768" y="112598"/>
                  </a:lnTo>
                  <a:lnTo>
                    <a:pt x="2547459" y="120936"/>
                  </a:lnTo>
                  <a:lnTo>
                    <a:pt x="2601574" y="129552"/>
                  </a:lnTo>
                  <a:lnTo>
                    <a:pt x="2655103" y="138444"/>
                  </a:lnTo>
                  <a:lnTo>
                    <a:pt x="2708039" y="147610"/>
                  </a:lnTo>
                  <a:lnTo>
                    <a:pt x="2760372" y="157046"/>
                  </a:lnTo>
                  <a:lnTo>
                    <a:pt x="2812096" y="166753"/>
                  </a:lnTo>
                  <a:lnTo>
                    <a:pt x="2863200" y="176727"/>
                  </a:lnTo>
                  <a:lnTo>
                    <a:pt x="2913677" y="186966"/>
                  </a:lnTo>
                  <a:lnTo>
                    <a:pt x="2963519" y="197469"/>
                  </a:lnTo>
                  <a:lnTo>
                    <a:pt x="3012716" y="208233"/>
                  </a:lnTo>
                  <a:lnTo>
                    <a:pt x="3061261" y="219256"/>
                  </a:lnTo>
                  <a:lnTo>
                    <a:pt x="3109144" y="230536"/>
                  </a:lnTo>
                  <a:lnTo>
                    <a:pt x="3156358" y="242071"/>
                  </a:lnTo>
                  <a:lnTo>
                    <a:pt x="3202894" y="253860"/>
                  </a:lnTo>
                  <a:lnTo>
                    <a:pt x="3248744" y="265899"/>
                  </a:lnTo>
                  <a:lnTo>
                    <a:pt x="3293899" y="278187"/>
                  </a:lnTo>
                  <a:lnTo>
                    <a:pt x="3338351" y="290722"/>
                  </a:lnTo>
                  <a:lnTo>
                    <a:pt x="3382091" y="303502"/>
                  </a:lnTo>
                  <a:lnTo>
                    <a:pt x="3425110" y="316525"/>
                  </a:lnTo>
                  <a:lnTo>
                    <a:pt x="3467402" y="329788"/>
                  </a:lnTo>
                  <a:lnTo>
                    <a:pt x="3508956" y="343289"/>
                  </a:lnTo>
                  <a:lnTo>
                    <a:pt x="3549764" y="357028"/>
                  </a:lnTo>
                  <a:lnTo>
                    <a:pt x="3589819" y="371000"/>
                  </a:lnTo>
                  <a:lnTo>
                    <a:pt x="3629112" y="385205"/>
                  </a:lnTo>
                  <a:lnTo>
                    <a:pt x="3667633" y="399641"/>
                  </a:lnTo>
                  <a:lnTo>
                    <a:pt x="3705376" y="414304"/>
                  </a:lnTo>
                  <a:lnTo>
                    <a:pt x="3742330" y="429194"/>
                  </a:lnTo>
                  <a:lnTo>
                    <a:pt x="3778489" y="444308"/>
                  </a:lnTo>
                  <a:lnTo>
                    <a:pt x="3813843" y="459644"/>
                  </a:lnTo>
                  <a:lnTo>
                    <a:pt x="3882104" y="490975"/>
                  </a:lnTo>
                  <a:lnTo>
                    <a:pt x="3947045" y="523168"/>
                  </a:lnTo>
                  <a:lnTo>
                    <a:pt x="4008599" y="556209"/>
                  </a:lnTo>
                  <a:lnTo>
                    <a:pt x="4066698" y="590080"/>
                  </a:lnTo>
                  <a:lnTo>
                    <a:pt x="4121276" y="624765"/>
                  </a:lnTo>
                  <a:lnTo>
                    <a:pt x="4172264" y="660248"/>
                  </a:lnTo>
                  <a:lnTo>
                    <a:pt x="4219595" y="696512"/>
                  </a:lnTo>
                  <a:lnTo>
                    <a:pt x="4263201" y="733541"/>
                  </a:lnTo>
                  <a:lnTo>
                    <a:pt x="4303015" y="771317"/>
                  </a:lnTo>
                  <a:lnTo>
                    <a:pt x="4338969" y="809825"/>
                  </a:lnTo>
                  <a:lnTo>
                    <a:pt x="4370996" y="849048"/>
                  </a:lnTo>
                  <a:lnTo>
                    <a:pt x="4399028" y="888970"/>
                  </a:lnTo>
                  <a:lnTo>
                    <a:pt x="4422998" y="929573"/>
                  </a:lnTo>
                  <a:lnTo>
                    <a:pt x="4442838" y="970842"/>
                  </a:lnTo>
                  <a:lnTo>
                    <a:pt x="4458481" y="1012761"/>
                  </a:lnTo>
                  <a:lnTo>
                    <a:pt x="4469859" y="1055311"/>
                  </a:lnTo>
                  <a:lnTo>
                    <a:pt x="4476904" y="1098478"/>
                  </a:lnTo>
                  <a:lnTo>
                    <a:pt x="4492117" y="1342156"/>
                  </a:lnTo>
                  <a:lnTo>
                    <a:pt x="4492890" y="1365259"/>
                  </a:lnTo>
                  <a:lnTo>
                    <a:pt x="4492415" y="1388359"/>
                  </a:lnTo>
                  <a:lnTo>
                    <a:pt x="4487756" y="1434532"/>
                  </a:lnTo>
                  <a:lnTo>
                    <a:pt x="4478212" y="1480644"/>
                  </a:lnTo>
                  <a:lnTo>
                    <a:pt x="4463851" y="1526662"/>
                  </a:lnTo>
                  <a:lnTo>
                    <a:pt x="4444744" y="1572554"/>
                  </a:lnTo>
                  <a:lnTo>
                    <a:pt x="4420963" y="1618289"/>
                  </a:lnTo>
                  <a:lnTo>
                    <a:pt x="4392576" y="1663835"/>
                  </a:lnTo>
                  <a:lnTo>
                    <a:pt x="4359654" y="1709158"/>
                  </a:lnTo>
                  <a:lnTo>
                    <a:pt x="4322269" y="1754228"/>
                  </a:lnTo>
                  <a:lnTo>
                    <a:pt x="4280489" y="1799012"/>
                  </a:lnTo>
                  <a:lnTo>
                    <a:pt x="4234386" y="1843478"/>
                  </a:lnTo>
                  <a:lnTo>
                    <a:pt x="4184029" y="1887593"/>
                  </a:lnTo>
                  <a:lnTo>
                    <a:pt x="4129489" y="1931327"/>
                  </a:lnTo>
                  <a:lnTo>
                    <a:pt x="4070837" y="1974647"/>
                  </a:lnTo>
                  <a:lnTo>
                    <a:pt x="4008143" y="2017521"/>
                  </a:lnTo>
                  <a:lnTo>
                    <a:pt x="3975302" y="2038780"/>
                  </a:lnTo>
                  <a:lnTo>
                    <a:pt x="3941477" y="2059916"/>
                  </a:lnTo>
                  <a:lnTo>
                    <a:pt x="3906676" y="2080924"/>
                  </a:lnTo>
                  <a:lnTo>
                    <a:pt x="3870909" y="2101801"/>
                  </a:lnTo>
                  <a:lnTo>
                    <a:pt x="3834184" y="2122542"/>
                  </a:lnTo>
                  <a:lnTo>
                    <a:pt x="3796510" y="2143144"/>
                  </a:lnTo>
                  <a:lnTo>
                    <a:pt x="3757895" y="2163602"/>
                  </a:lnTo>
                  <a:lnTo>
                    <a:pt x="3718350" y="2183912"/>
                  </a:lnTo>
                  <a:lnTo>
                    <a:pt x="3677881" y="2204071"/>
                  </a:lnTo>
                  <a:lnTo>
                    <a:pt x="3636499" y="2224074"/>
                  </a:lnTo>
                  <a:lnTo>
                    <a:pt x="3594212" y="2243917"/>
                  </a:lnTo>
                  <a:lnTo>
                    <a:pt x="3551029" y="2263597"/>
                  </a:lnTo>
                  <a:lnTo>
                    <a:pt x="3506958" y="2283110"/>
                  </a:lnTo>
                  <a:lnTo>
                    <a:pt x="3462008" y="2302450"/>
                  </a:lnTo>
                  <a:lnTo>
                    <a:pt x="3416189" y="2321615"/>
                  </a:lnTo>
                  <a:lnTo>
                    <a:pt x="3369508" y="2340600"/>
                  </a:lnTo>
                  <a:lnTo>
                    <a:pt x="3321975" y="2359402"/>
                  </a:lnTo>
                  <a:lnTo>
                    <a:pt x="3273599" y="2378016"/>
                  </a:lnTo>
                  <a:lnTo>
                    <a:pt x="3224388" y="2396438"/>
                  </a:lnTo>
                  <a:lnTo>
                    <a:pt x="3174351" y="2414664"/>
                  </a:lnTo>
                  <a:lnTo>
                    <a:pt x="3123497" y="2432691"/>
                  </a:lnTo>
                  <a:lnTo>
                    <a:pt x="3071834" y="2450514"/>
                  </a:lnTo>
                  <a:lnTo>
                    <a:pt x="3019373" y="2468130"/>
                  </a:lnTo>
                  <a:lnTo>
                    <a:pt x="2966120" y="2485533"/>
                  </a:lnTo>
                  <a:lnTo>
                    <a:pt x="2912085" y="2502721"/>
                  </a:lnTo>
                  <a:lnTo>
                    <a:pt x="2857277" y="2519689"/>
                  </a:lnTo>
                  <a:lnTo>
                    <a:pt x="2801705" y="2536434"/>
                  </a:lnTo>
                  <a:lnTo>
                    <a:pt x="2745378" y="2552951"/>
                  </a:lnTo>
                  <a:lnTo>
                    <a:pt x="2688303" y="2569235"/>
                  </a:lnTo>
                  <a:lnTo>
                    <a:pt x="2630491" y="2585285"/>
                  </a:lnTo>
                  <a:lnTo>
                    <a:pt x="2571949" y="2601094"/>
                  </a:lnTo>
                  <a:lnTo>
                    <a:pt x="2512687" y="2616660"/>
                  </a:lnTo>
                  <a:lnTo>
                    <a:pt x="2452714" y="2631977"/>
                  </a:lnTo>
                  <a:lnTo>
                    <a:pt x="2392037" y="2647043"/>
                  </a:lnTo>
                  <a:lnTo>
                    <a:pt x="2330667" y="2661854"/>
                  </a:lnTo>
                  <a:lnTo>
                    <a:pt x="2268611" y="2676404"/>
                  </a:lnTo>
                  <a:lnTo>
                    <a:pt x="2205879" y="2690691"/>
                  </a:lnTo>
                  <a:lnTo>
                    <a:pt x="2142479" y="2704709"/>
                  </a:lnTo>
                  <a:lnTo>
                    <a:pt x="2078420" y="2718456"/>
                  </a:lnTo>
                  <a:lnTo>
                    <a:pt x="2013712" y="2731927"/>
                  </a:lnTo>
                  <a:lnTo>
                    <a:pt x="1948362" y="2745119"/>
                  </a:lnTo>
                  <a:lnTo>
                    <a:pt x="1882380" y="2758026"/>
                  </a:lnTo>
                  <a:lnTo>
                    <a:pt x="1815774" y="2770645"/>
                  </a:lnTo>
                  <a:lnTo>
                    <a:pt x="1748553" y="2782973"/>
                  </a:lnTo>
                  <a:lnTo>
                    <a:pt x="1680726" y="2795005"/>
                  </a:lnTo>
                  <a:lnTo>
                    <a:pt x="1612301" y="2806737"/>
                  </a:lnTo>
                  <a:lnTo>
                    <a:pt x="1543288" y="2818165"/>
                  </a:lnTo>
                  <a:lnTo>
                    <a:pt x="1473696" y="2829285"/>
                  </a:lnTo>
                  <a:lnTo>
                    <a:pt x="1403533" y="2840093"/>
                  </a:lnTo>
                  <a:lnTo>
                    <a:pt x="1332807" y="2850585"/>
                  </a:lnTo>
                  <a:lnTo>
                    <a:pt x="1261528" y="2860757"/>
                  </a:lnTo>
                  <a:lnTo>
                    <a:pt x="1189705" y="2870606"/>
                  </a:lnTo>
                  <a:lnTo>
                    <a:pt x="1117346" y="2880126"/>
                  </a:lnTo>
                  <a:lnTo>
                    <a:pt x="1167002" y="3702159"/>
                  </a:lnTo>
                  <a:lnTo>
                    <a:pt x="171323" y="2857774"/>
                  </a:lnTo>
                  <a:lnTo>
                    <a:pt x="1054100" y="1836313"/>
                  </a:lnTo>
                  <a:lnTo>
                    <a:pt x="1103884" y="2658257"/>
                  </a:lnTo>
                  <a:lnTo>
                    <a:pt x="1175003" y="2648899"/>
                  </a:lnTo>
                  <a:lnTo>
                    <a:pt x="1245620" y="2639221"/>
                  </a:lnTo>
                  <a:lnTo>
                    <a:pt x="1315726" y="2629228"/>
                  </a:lnTo>
                  <a:lnTo>
                    <a:pt x="1385312" y="2618922"/>
                  </a:lnTo>
                  <a:lnTo>
                    <a:pt x="1454369" y="2608308"/>
                  </a:lnTo>
                  <a:lnTo>
                    <a:pt x="1522887" y="2597389"/>
                  </a:lnTo>
                  <a:lnTo>
                    <a:pt x="1590860" y="2586169"/>
                  </a:lnTo>
                  <a:lnTo>
                    <a:pt x="1658276" y="2574653"/>
                  </a:lnTo>
                  <a:lnTo>
                    <a:pt x="1725128" y="2562843"/>
                  </a:lnTo>
                  <a:lnTo>
                    <a:pt x="1791406" y="2550743"/>
                  </a:lnTo>
                  <a:lnTo>
                    <a:pt x="1857102" y="2538358"/>
                  </a:lnTo>
                  <a:lnTo>
                    <a:pt x="1922206" y="2525691"/>
                  </a:lnTo>
                  <a:lnTo>
                    <a:pt x="1986711" y="2512746"/>
                  </a:lnTo>
                  <a:lnTo>
                    <a:pt x="2050606" y="2499526"/>
                  </a:lnTo>
                  <a:lnTo>
                    <a:pt x="2113883" y="2486036"/>
                  </a:lnTo>
                  <a:lnTo>
                    <a:pt x="2176534" y="2472278"/>
                  </a:lnTo>
                  <a:lnTo>
                    <a:pt x="2238548" y="2458258"/>
                  </a:lnTo>
                  <a:lnTo>
                    <a:pt x="2299918" y="2443978"/>
                  </a:lnTo>
                  <a:lnTo>
                    <a:pt x="2360634" y="2429443"/>
                  </a:lnTo>
                  <a:lnTo>
                    <a:pt x="2420687" y="2414656"/>
                  </a:lnTo>
                  <a:lnTo>
                    <a:pt x="2480070" y="2399621"/>
                  </a:lnTo>
                  <a:lnTo>
                    <a:pt x="2538771" y="2384341"/>
                  </a:lnTo>
                  <a:lnTo>
                    <a:pt x="2596784" y="2368821"/>
                  </a:lnTo>
                  <a:lnTo>
                    <a:pt x="2654098" y="2353065"/>
                  </a:lnTo>
                  <a:lnTo>
                    <a:pt x="2710706" y="2337075"/>
                  </a:lnTo>
                  <a:lnTo>
                    <a:pt x="2766597" y="2320856"/>
                  </a:lnTo>
                  <a:lnTo>
                    <a:pt x="2821764" y="2304412"/>
                  </a:lnTo>
                  <a:lnTo>
                    <a:pt x="2876197" y="2287746"/>
                  </a:lnTo>
                  <a:lnTo>
                    <a:pt x="2929887" y="2270862"/>
                  </a:lnTo>
                  <a:lnTo>
                    <a:pt x="2982826" y="2253764"/>
                  </a:lnTo>
                  <a:lnTo>
                    <a:pt x="3035004" y="2236456"/>
                  </a:lnTo>
                  <a:lnTo>
                    <a:pt x="3086413" y="2218941"/>
                  </a:lnTo>
                  <a:lnTo>
                    <a:pt x="3137043" y="2201223"/>
                  </a:lnTo>
                  <a:lnTo>
                    <a:pt x="3186887" y="2183307"/>
                  </a:lnTo>
                  <a:lnTo>
                    <a:pt x="3235934" y="2165195"/>
                  </a:lnTo>
                  <a:lnTo>
                    <a:pt x="3284176" y="2146891"/>
                  </a:lnTo>
                  <a:lnTo>
                    <a:pt x="3331605" y="2128400"/>
                  </a:lnTo>
                  <a:lnTo>
                    <a:pt x="3378211" y="2109725"/>
                  </a:lnTo>
                  <a:lnTo>
                    <a:pt x="3423985" y="2090870"/>
                  </a:lnTo>
                  <a:lnTo>
                    <a:pt x="3468918" y="2071838"/>
                  </a:lnTo>
                  <a:lnTo>
                    <a:pt x="3513002" y="2052634"/>
                  </a:lnTo>
                  <a:lnTo>
                    <a:pt x="3556228" y="2033260"/>
                  </a:lnTo>
                  <a:lnTo>
                    <a:pt x="3598586" y="2013722"/>
                  </a:lnTo>
                  <a:lnTo>
                    <a:pt x="3640069" y="1994022"/>
                  </a:lnTo>
                  <a:lnTo>
                    <a:pt x="3680666" y="1974165"/>
                  </a:lnTo>
                  <a:lnTo>
                    <a:pt x="3720369" y="1954154"/>
                  </a:lnTo>
                  <a:lnTo>
                    <a:pt x="3759169" y="1933992"/>
                  </a:lnTo>
                  <a:lnTo>
                    <a:pt x="3797058" y="1913685"/>
                  </a:lnTo>
                  <a:lnTo>
                    <a:pt x="3834025" y="1893235"/>
                  </a:lnTo>
                  <a:lnTo>
                    <a:pt x="3870063" y="1872646"/>
                  </a:lnTo>
                  <a:lnTo>
                    <a:pt x="3905163" y="1851923"/>
                  </a:lnTo>
                  <a:lnTo>
                    <a:pt x="3939315" y="1831068"/>
                  </a:lnTo>
                  <a:lnTo>
                    <a:pt x="3972511" y="1810086"/>
                  </a:lnTo>
                  <a:lnTo>
                    <a:pt x="4004742" y="1788980"/>
                  </a:lnTo>
                  <a:lnTo>
                    <a:pt x="4066272" y="1746413"/>
                  </a:lnTo>
                  <a:lnTo>
                    <a:pt x="4123835" y="1703396"/>
                  </a:lnTo>
                  <a:lnTo>
                    <a:pt x="4177359" y="1659959"/>
                  </a:lnTo>
                  <a:lnTo>
                    <a:pt x="4226772" y="1616134"/>
                  </a:lnTo>
                  <a:lnTo>
                    <a:pt x="4272005" y="1571950"/>
                  </a:lnTo>
                  <a:lnTo>
                    <a:pt x="4312985" y="1527437"/>
                  </a:lnTo>
                  <a:lnTo>
                    <a:pt x="4349641" y="1482626"/>
                  </a:lnTo>
                  <a:lnTo>
                    <a:pt x="4381902" y="1437546"/>
                  </a:lnTo>
                  <a:lnTo>
                    <a:pt x="4409697" y="1392228"/>
                  </a:lnTo>
                  <a:lnTo>
                    <a:pt x="4432955" y="1346702"/>
                  </a:lnTo>
                  <a:lnTo>
                    <a:pt x="4451604" y="1300998"/>
                  </a:lnTo>
                  <a:lnTo>
                    <a:pt x="4465573" y="1255146"/>
                  </a:lnTo>
                  <a:lnTo>
                    <a:pt x="4470781" y="1232174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6204" y="259079"/>
            <a:ext cx="3435096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6333" y="362839"/>
            <a:ext cx="2861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F1EB00"/>
                </a:solidFill>
              </a:rPr>
              <a:t>PUNCTUATORS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70075" y="1388363"/>
            <a:ext cx="6550659" cy="1472565"/>
            <a:chOff x="1370075" y="1388363"/>
            <a:chExt cx="6550659" cy="1472565"/>
          </a:xfrm>
        </p:grpSpPr>
        <p:sp>
          <p:nvSpPr>
            <p:cNvPr id="5" name="object 5"/>
            <p:cNvSpPr/>
            <p:nvPr/>
          </p:nvSpPr>
          <p:spPr>
            <a:xfrm>
              <a:off x="1370075" y="1388363"/>
              <a:ext cx="6550152" cy="7894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0075" y="2071115"/>
              <a:ext cx="6364224" cy="789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79244" y="1467358"/>
            <a:ext cx="6021705" cy="1134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Punctuators are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also called as</a:t>
            </a:r>
            <a:r>
              <a:rPr sz="2800" b="1" spc="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separators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The Followings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used as</a:t>
            </a:r>
            <a:r>
              <a:rPr sz="2800" b="1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punctuators: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70075" y="2753867"/>
            <a:ext cx="4323715" cy="3179445"/>
            <a:chOff x="1370075" y="2753867"/>
            <a:chExt cx="4323715" cy="3179445"/>
          </a:xfrm>
        </p:grpSpPr>
        <p:sp>
          <p:nvSpPr>
            <p:cNvPr id="9" name="object 9"/>
            <p:cNvSpPr/>
            <p:nvPr/>
          </p:nvSpPr>
          <p:spPr>
            <a:xfrm>
              <a:off x="1370075" y="2753867"/>
              <a:ext cx="1798320" cy="789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3275" y="2753867"/>
              <a:ext cx="585215" cy="789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08447" y="2753867"/>
              <a:ext cx="585215" cy="7894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70075" y="3095243"/>
              <a:ext cx="2354579" cy="7894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08447" y="3095243"/>
              <a:ext cx="580644" cy="7894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70075" y="3436619"/>
              <a:ext cx="1432560" cy="7894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27675" y="3436619"/>
              <a:ext cx="591312" cy="7894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70075" y="3777995"/>
              <a:ext cx="1601724" cy="7894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70075" y="4119371"/>
              <a:ext cx="1997964" cy="7894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70075" y="4460747"/>
              <a:ext cx="1315212" cy="7894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0075" y="4802123"/>
              <a:ext cx="1644395" cy="7894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70075" y="5143500"/>
              <a:ext cx="1463039" cy="7894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13275" y="3095243"/>
              <a:ext cx="580644" cy="78943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13275" y="3436619"/>
              <a:ext cx="591312" cy="78943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13275" y="3777995"/>
              <a:ext cx="560831" cy="7894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13275" y="4119371"/>
              <a:ext cx="566927" cy="78943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13275" y="4460747"/>
              <a:ext cx="566927" cy="78943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13275" y="4802123"/>
              <a:ext cx="646176" cy="7894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13275" y="5143500"/>
              <a:ext cx="722376" cy="78943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1560194" y="2934716"/>
          <a:ext cx="3917950" cy="2745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3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233">
                <a:tc>
                  <a:txBody>
                    <a:bodyPr/>
                    <a:lstStyle/>
                    <a:p>
                      <a:pPr marL="31750">
                        <a:lnSpc>
                          <a:spcPts val="2640"/>
                        </a:lnSpc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Brackets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264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[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4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]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261">
                <a:tc>
                  <a:txBody>
                    <a:bodyPr/>
                    <a:lstStyle/>
                    <a:p>
                      <a:pPr marL="31750">
                        <a:lnSpc>
                          <a:spcPts val="2585"/>
                        </a:lnSpc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Parentheses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2585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(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2585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)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marL="31750">
                        <a:lnSpc>
                          <a:spcPts val="2590"/>
                        </a:lnSpc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Braces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259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{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ts val="259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}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464">
                <a:tc>
                  <a:txBody>
                    <a:bodyPr/>
                    <a:lstStyle/>
                    <a:p>
                      <a:pPr marL="31750">
                        <a:lnSpc>
                          <a:spcPts val="2590"/>
                        </a:lnSpc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Comma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259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,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75">
                <a:tc>
                  <a:txBody>
                    <a:bodyPr/>
                    <a:lstStyle/>
                    <a:p>
                      <a:pPr marL="31750">
                        <a:lnSpc>
                          <a:spcPts val="2590"/>
                        </a:lnSpc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Semicolon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259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;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261">
                <a:tc>
                  <a:txBody>
                    <a:bodyPr/>
                    <a:lstStyle/>
                    <a:p>
                      <a:pPr marL="31750">
                        <a:lnSpc>
                          <a:spcPts val="2585"/>
                        </a:lnSpc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Colon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2585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: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93">
                <a:tc>
                  <a:txBody>
                    <a:bodyPr/>
                    <a:lstStyle/>
                    <a:p>
                      <a:pPr marL="31750">
                        <a:lnSpc>
                          <a:spcPts val="2590"/>
                        </a:lnSpc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Asterisk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259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*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360">
                <a:tc>
                  <a:txBody>
                    <a:bodyPr/>
                    <a:lstStyle/>
                    <a:p>
                      <a:pPr marL="31750">
                        <a:lnSpc>
                          <a:spcPts val="2605"/>
                        </a:lnSpc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Ellipsis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2605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…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9" name="object 29"/>
          <p:cNvGrpSpPr/>
          <p:nvPr/>
        </p:nvGrpSpPr>
        <p:grpSpPr>
          <a:xfrm>
            <a:off x="1370075" y="5484876"/>
            <a:ext cx="3389629" cy="789940"/>
            <a:chOff x="1370075" y="5484876"/>
            <a:chExt cx="3389629" cy="789940"/>
          </a:xfrm>
        </p:grpSpPr>
        <p:sp>
          <p:nvSpPr>
            <p:cNvPr id="30" name="object 30"/>
            <p:cNvSpPr/>
            <p:nvPr/>
          </p:nvSpPr>
          <p:spPr>
            <a:xfrm>
              <a:off x="1370075" y="5484876"/>
              <a:ext cx="1975103" cy="78943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13275" y="5484876"/>
              <a:ext cx="646176" cy="78943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322826" y="5564835"/>
            <a:ext cx="202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=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370075" y="5826252"/>
            <a:ext cx="2475230" cy="789940"/>
            <a:chOff x="1370075" y="5826252"/>
            <a:chExt cx="2475230" cy="789940"/>
          </a:xfrm>
        </p:grpSpPr>
        <p:sp>
          <p:nvSpPr>
            <p:cNvPr id="34" name="object 34"/>
            <p:cNvSpPr/>
            <p:nvPr/>
          </p:nvSpPr>
          <p:spPr>
            <a:xfrm>
              <a:off x="1370075" y="5826252"/>
              <a:ext cx="2107692" cy="78943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98875" y="5826252"/>
              <a:ext cx="646176" cy="78943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579244" y="5564835"/>
            <a:ext cx="2031364" cy="7931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65"/>
              </a:spcBef>
              <a:tabLst>
                <a:tab pos="1840864" algn="l"/>
              </a:tabLst>
            </a:pP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Equal Sign  </a:t>
            </a:r>
            <a:r>
              <a:rPr sz="2800" b="1" spc="-55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ound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Sign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#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8332" y="259079"/>
            <a:ext cx="2910840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8460" y="362839"/>
            <a:ext cx="2338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COMMENTS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96339" y="1859279"/>
            <a:ext cx="7922259" cy="4605655"/>
            <a:chOff x="1196339" y="1859279"/>
            <a:chExt cx="7922259" cy="4605655"/>
          </a:xfrm>
        </p:grpSpPr>
        <p:sp>
          <p:nvSpPr>
            <p:cNvPr id="5" name="object 5"/>
            <p:cNvSpPr/>
            <p:nvPr/>
          </p:nvSpPr>
          <p:spPr>
            <a:xfrm>
              <a:off x="3025139" y="1859279"/>
              <a:ext cx="2351532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81016" y="1859279"/>
              <a:ext cx="1078991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4351" y="1859279"/>
              <a:ext cx="1187196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55892" y="1859279"/>
              <a:ext cx="2362200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39239" y="2346959"/>
              <a:ext cx="2421636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18916" y="2346959"/>
              <a:ext cx="851915" cy="89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4300" y="2346959"/>
              <a:ext cx="734568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16907" y="2346959"/>
              <a:ext cx="1972056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55563" y="2346959"/>
              <a:ext cx="641603" cy="899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10739" y="2932175"/>
              <a:ext cx="1540764" cy="899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139" y="2932175"/>
              <a:ext cx="1155191" cy="8991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15967" y="2932175"/>
              <a:ext cx="2142743" cy="8991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11824" y="2932175"/>
              <a:ext cx="1677924" cy="8991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42860" y="2932175"/>
              <a:ext cx="1475231" cy="899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9239" y="3419855"/>
              <a:ext cx="1296923" cy="8991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92679" y="3419855"/>
              <a:ext cx="736092" cy="8991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10739" y="4005072"/>
              <a:ext cx="2069591" cy="89915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61816" y="4005072"/>
              <a:ext cx="2142743" cy="8991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86043" y="4005072"/>
              <a:ext cx="1136903" cy="8991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04431" y="4005072"/>
              <a:ext cx="955548" cy="89915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41463" y="4005072"/>
              <a:ext cx="851916" cy="8991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74863" y="4005072"/>
              <a:ext cx="1443227" cy="89915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39239" y="4492751"/>
              <a:ext cx="1691639" cy="8991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97479" y="4492751"/>
              <a:ext cx="641604" cy="899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89147" y="4492751"/>
              <a:ext cx="1080515" cy="8991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77995" y="4492751"/>
              <a:ext cx="1965960" cy="8991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52287" y="4492751"/>
              <a:ext cx="815339" cy="8991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75960" y="4492751"/>
              <a:ext cx="1423415" cy="8991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07707" y="4492751"/>
              <a:ext cx="734568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50607" y="4492751"/>
              <a:ext cx="1967483" cy="89916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9239" y="4980431"/>
              <a:ext cx="890016" cy="89916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87295" y="4980431"/>
              <a:ext cx="1197864" cy="89916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43200" y="4980431"/>
              <a:ext cx="1097279" cy="89916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98519" y="4980431"/>
              <a:ext cx="1650492" cy="89916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05527" y="4980431"/>
              <a:ext cx="1834896" cy="89916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95416" y="4980431"/>
              <a:ext cx="778763" cy="89916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40780" y="4980431"/>
              <a:ext cx="641603" cy="899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96339" y="5565647"/>
              <a:ext cx="1362456" cy="89915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25395" y="5565647"/>
              <a:ext cx="646176" cy="89915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29611" y="5565647"/>
              <a:ext cx="1481327" cy="89915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68979" y="5565647"/>
              <a:ext cx="2471928" cy="89915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94375" y="5565647"/>
              <a:ext cx="797051" cy="89915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49468" y="5565647"/>
              <a:ext cx="1525524" cy="89915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31507" y="5565647"/>
              <a:ext cx="2258568" cy="89915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56675" y="5565647"/>
              <a:ext cx="641603" cy="8991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436369" y="1950212"/>
            <a:ext cx="7418070" cy="4220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1485900" algn="just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Comments are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non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executable  statements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in a</a:t>
            </a:r>
            <a:r>
              <a:rPr sz="32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program.</a:t>
            </a:r>
            <a:endParaRPr sz="3200">
              <a:latin typeface="Carlito"/>
              <a:cs typeface="Carlito"/>
            </a:endParaRPr>
          </a:p>
          <a:p>
            <a:pPr marL="355600" marR="5715" indent="571500" algn="just">
              <a:lnSpc>
                <a:spcPct val="100000"/>
              </a:lnSpc>
              <a:spcBef>
                <a:spcPts val="765"/>
              </a:spcBef>
            </a:pPr>
            <a:r>
              <a:rPr sz="3200" b="1" spc="-5" dirty="0">
                <a:solidFill>
                  <a:srgbClr val="FFFF00"/>
                </a:solidFill>
                <a:latin typeface="Carlito"/>
                <a:cs typeface="Carlito"/>
              </a:rPr>
              <a:t>Single line 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comment </a:t>
            </a:r>
            <a:r>
              <a:rPr sz="3200" b="1" spc="-25" dirty="0">
                <a:solidFill>
                  <a:srgbClr val="FFFFFF"/>
                </a:solidFill>
                <a:latin typeface="Carlito"/>
                <a:cs typeface="Carlito"/>
              </a:rPr>
              <a:t>always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starts 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with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#</a:t>
            </a:r>
            <a:endParaRPr sz="3200">
              <a:latin typeface="Carlito"/>
              <a:cs typeface="Carlito"/>
            </a:endParaRPr>
          </a:p>
          <a:p>
            <a:pPr marL="355600" marR="5080" indent="571500" algn="just">
              <a:lnSpc>
                <a:spcPct val="100000"/>
              </a:lnSpc>
              <a:spcBef>
                <a:spcPts val="770"/>
              </a:spcBef>
            </a:pPr>
            <a:r>
              <a:rPr sz="3200" b="1" spc="-5" dirty="0">
                <a:solidFill>
                  <a:srgbClr val="FFFF00"/>
                </a:solidFill>
                <a:latin typeface="Carlito"/>
                <a:cs typeface="Carlito"/>
              </a:rPr>
              <a:t>Multiline 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comment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will be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in triple 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quotes. For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example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“’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write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program  to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find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the simple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interest</a:t>
            </a:r>
            <a:r>
              <a:rPr sz="32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100" dirty="0">
                <a:solidFill>
                  <a:srgbClr val="FFFFFF"/>
                </a:solidFill>
                <a:latin typeface="Carlito"/>
                <a:cs typeface="Carlito"/>
              </a:rPr>
              <a:t>“’.</a:t>
            </a:r>
            <a:endParaRPr sz="32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Note: </a:t>
            </a:r>
            <a:r>
              <a:rPr sz="3200" b="1" spc="-35" dirty="0">
                <a:solidFill>
                  <a:srgbClr val="FFFF00"/>
                </a:solidFill>
                <a:latin typeface="Carlito"/>
                <a:cs typeface="Carlito"/>
              </a:rPr>
              <a:t>Triple </a:t>
            </a:r>
            <a:r>
              <a:rPr sz="3200" b="1" spc="-5" dirty="0">
                <a:solidFill>
                  <a:srgbClr val="FFFF00"/>
                </a:solidFill>
                <a:latin typeface="Carlito"/>
                <a:cs typeface="Carlito"/>
              </a:rPr>
              <a:t>apostrophe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is </a:t>
            </a:r>
            <a:r>
              <a:rPr sz="3200" b="1" spc="-5" dirty="0">
                <a:solidFill>
                  <a:srgbClr val="FFFF00"/>
                </a:solidFill>
                <a:latin typeface="Carlito"/>
                <a:cs typeface="Carlito"/>
              </a:rPr>
              <a:t>called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arlito"/>
                <a:cs typeface="Carlito"/>
              </a:rPr>
              <a:t>docstrings.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5179" y="259079"/>
            <a:ext cx="3057144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5309" y="362839"/>
            <a:ext cx="2485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STATEMENTS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82495" y="1645920"/>
            <a:ext cx="7292340" cy="3276600"/>
            <a:chOff x="1682495" y="1645920"/>
            <a:chExt cx="7292340" cy="3276600"/>
          </a:xfrm>
        </p:grpSpPr>
        <p:sp>
          <p:nvSpPr>
            <p:cNvPr id="5" name="object 5"/>
            <p:cNvSpPr/>
            <p:nvPr/>
          </p:nvSpPr>
          <p:spPr>
            <a:xfrm>
              <a:off x="2253995" y="1645920"/>
              <a:ext cx="859536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27959" y="1645920"/>
              <a:ext cx="2173224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15611" y="1645920"/>
              <a:ext cx="2589276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19316" y="1645920"/>
              <a:ext cx="2255520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82495" y="2133600"/>
              <a:ext cx="1502664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3199" y="2133600"/>
              <a:ext cx="890015" cy="89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2779" y="2133600"/>
              <a:ext cx="952499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01795" y="2133600"/>
              <a:ext cx="2363724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32119" y="2133600"/>
              <a:ext cx="641603" cy="899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53995" y="3048000"/>
              <a:ext cx="1965959" cy="899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57927" y="3048000"/>
              <a:ext cx="1952244" cy="8991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48143" y="3048000"/>
              <a:ext cx="1726692" cy="8991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82495" y="3535680"/>
              <a:ext cx="2418587" cy="8991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67683" y="3535680"/>
              <a:ext cx="641603" cy="899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37431" y="3535680"/>
              <a:ext cx="780288" cy="899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45863" y="3535680"/>
              <a:ext cx="2173224" cy="8991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47231" y="3535680"/>
              <a:ext cx="882395" cy="8991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57772" y="3535680"/>
              <a:ext cx="2417064" cy="8991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82495" y="4023360"/>
              <a:ext cx="1616963" cy="8991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55975" y="4023360"/>
              <a:ext cx="1972055" cy="8991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82495" y="4974335"/>
            <a:ext cx="7292340" cy="1386840"/>
            <a:chOff x="1682495" y="4974335"/>
            <a:chExt cx="7292340" cy="1386840"/>
          </a:xfrm>
        </p:grpSpPr>
        <p:sp>
          <p:nvSpPr>
            <p:cNvPr id="26" name="object 26"/>
            <p:cNvSpPr/>
            <p:nvPr/>
          </p:nvSpPr>
          <p:spPr>
            <a:xfrm>
              <a:off x="2253995" y="4974335"/>
              <a:ext cx="1923287" cy="8991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36491" y="4974335"/>
              <a:ext cx="1487424" cy="8991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81599" y="4974335"/>
              <a:ext cx="1019555" cy="8991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60363" y="4974335"/>
              <a:ext cx="734567" cy="8991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54139" y="4974335"/>
              <a:ext cx="1967484" cy="8991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79307" y="4974335"/>
              <a:ext cx="795527" cy="8991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2495" y="5462015"/>
              <a:ext cx="1344168" cy="89915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93263" y="5462015"/>
              <a:ext cx="641604" cy="8991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922145" y="1735277"/>
            <a:ext cx="6790055" cy="4331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890" indent="571500" algn="just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computer terminology </a:t>
            </a:r>
            <a:r>
              <a:rPr sz="3200" b="1" spc="-25" dirty="0">
                <a:solidFill>
                  <a:srgbClr val="FFFFFF"/>
                </a:solidFill>
                <a:latin typeface="Carlito"/>
                <a:cs typeface="Carlito"/>
              </a:rPr>
              <a:t>statement  </a:t>
            </a:r>
            <a:r>
              <a:rPr sz="3200" b="1" spc="-30" dirty="0">
                <a:solidFill>
                  <a:srgbClr val="FFFFFF"/>
                </a:solidFill>
                <a:latin typeface="Carlito"/>
                <a:cs typeface="Carlito"/>
              </a:rPr>
              <a:t>refers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r>
              <a:rPr sz="3200" b="1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instruction.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rlito"/>
              <a:cs typeface="Carlito"/>
            </a:endParaRPr>
          </a:p>
          <a:p>
            <a:pPr marL="12700" marR="5080" indent="571500" algn="just">
              <a:lnSpc>
                <a:spcPct val="100000"/>
              </a:lnSpc>
              <a:tabLst>
                <a:tab pos="3088005" algn="l"/>
                <a:tab pos="5578475" algn="l"/>
              </a:tabLst>
            </a:pP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3200" b="1" spc="-4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r>
              <a:rPr sz="3200" b="1" spc="-9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am	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co</a:t>
            </a:r>
            <a:r>
              <a:rPr sz="3200" b="1" spc="-4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3200" b="1" spc="-3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s	se</a:t>
            </a:r>
            <a:r>
              <a:rPr sz="3200" b="1" spc="-3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3200" b="1" spc="-7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al 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statements.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collection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statements  makes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 program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Carlito"/>
              <a:cs typeface="Carlito"/>
            </a:endParaRPr>
          </a:p>
          <a:p>
            <a:pPr marL="12700" marR="7620" indent="571500" algn="just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Another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name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program </a:t>
            </a:r>
            <a:r>
              <a:rPr sz="3200" b="1" spc="5" dirty="0">
                <a:solidFill>
                  <a:srgbClr val="FFFFFF"/>
                </a:solidFill>
                <a:latin typeface="Carlito"/>
                <a:cs typeface="Carlito"/>
              </a:rPr>
              <a:t>is 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code.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9479" y="259079"/>
            <a:ext cx="2828544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9609" y="362839"/>
            <a:ext cx="2255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</a:t>
            </a:r>
            <a:r>
              <a:rPr spc="20" dirty="0"/>
              <a:t>C</a:t>
            </a:r>
            <a:r>
              <a:rPr spc="-5" dirty="0"/>
              <a:t>TIO</a:t>
            </a:r>
            <a:r>
              <a:rPr spc="5" dirty="0"/>
              <a:t>N</a:t>
            </a:r>
            <a:r>
              <a:rPr dirty="0"/>
              <a:t>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67611" y="1645920"/>
            <a:ext cx="7507605" cy="5058410"/>
            <a:chOff x="1467611" y="1645920"/>
            <a:chExt cx="7507605" cy="5058410"/>
          </a:xfrm>
        </p:grpSpPr>
        <p:sp>
          <p:nvSpPr>
            <p:cNvPr id="5" name="object 5"/>
            <p:cNvSpPr/>
            <p:nvPr/>
          </p:nvSpPr>
          <p:spPr>
            <a:xfrm>
              <a:off x="2039111" y="1645920"/>
              <a:ext cx="1459991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54095" y="1645920"/>
              <a:ext cx="797052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09188" y="1645920"/>
              <a:ext cx="2136648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39111" y="2231136"/>
              <a:ext cx="2004060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62172" y="2231136"/>
              <a:ext cx="797051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76700" y="2231136"/>
              <a:ext cx="734568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30267" y="2231136"/>
              <a:ext cx="1127760" cy="89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77027" y="2231136"/>
              <a:ext cx="2211324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07352" y="2231136"/>
              <a:ext cx="1967483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67611" y="2718816"/>
              <a:ext cx="1982724" cy="899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6475" y="2718816"/>
              <a:ext cx="1542288" cy="899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4904" y="2718816"/>
              <a:ext cx="1656588" cy="8991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37632" y="2718816"/>
              <a:ext cx="1109471" cy="8991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43244" y="2718816"/>
              <a:ext cx="1449324" cy="8991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88708" y="2718816"/>
              <a:ext cx="1786127" cy="899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67611" y="3206496"/>
              <a:ext cx="1239012" cy="8991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64663" y="3206496"/>
              <a:ext cx="1821180" cy="8991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43883" y="3206496"/>
              <a:ext cx="1229867" cy="89915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40351" y="3206496"/>
              <a:ext cx="641603" cy="8991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67611" y="3791712"/>
              <a:ext cx="1080515" cy="8991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06167" y="3791712"/>
              <a:ext cx="1967483" cy="8991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40251" y="3791712"/>
              <a:ext cx="646176" cy="8991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9916" y="4378452"/>
              <a:ext cx="947927" cy="78943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60747" y="4378452"/>
              <a:ext cx="1039368" cy="78943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11496" y="4378452"/>
              <a:ext cx="1139952" cy="78943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62827" y="4378452"/>
              <a:ext cx="580644" cy="78943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74079" y="4378452"/>
              <a:ext cx="566927" cy="78943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47616" y="4890516"/>
              <a:ext cx="1488948" cy="78943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50991" y="4890516"/>
              <a:ext cx="1139952" cy="78943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02323" y="4890516"/>
              <a:ext cx="1316735" cy="78943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47616" y="5402579"/>
              <a:ext cx="1184148" cy="78943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44667" y="5402579"/>
              <a:ext cx="1760219" cy="78943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719315" y="5402579"/>
              <a:ext cx="646176" cy="78943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78396" y="5402579"/>
              <a:ext cx="624840" cy="78943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14615" y="5402579"/>
              <a:ext cx="560831" cy="78943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388352" y="5402579"/>
              <a:ext cx="1423416" cy="78943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99916" y="5914644"/>
              <a:ext cx="1150619" cy="78943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707895" y="1637958"/>
            <a:ext cx="7002780" cy="48082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584200" algn="just">
              <a:lnSpc>
                <a:spcPct val="100000"/>
              </a:lnSpc>
              <a:spcBef>
                <a:spcPts val="869"/>
              </a:spcBef>
            </a:pP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What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is</a:t>
            </a:r>
            <a:r>
              <a:rPr sz="3200" b="1" spc="-1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function?</a:t>
            </a:r>
            <a:endParaRPr sz="3200">
              <a:latin typeface="Carlito"/>
              <a:cs typeface="Carlito"/>
            </a:endParaRPr>
          </a:p>
          <a:p>
            <a:pPr marL="12700" marR="5080" indent="571500" algn="just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Function is a self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contained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program 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segment which carries out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some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specific 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well defined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task.</a:t>
            </a:r>
            <a:endParaRPr sz="32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 Example:</a:t>
            </a:r>
            <a:endParaRPr sz="3200">
              <a:latin typeface="Carlito"/>
              <a:cs typeface="Carlito"/>
            </a:endParaRPr>
          </a:p>
          <a:p>
            <a:pPr marL="2413000" algn="just">
              <a:lnSpc>
                <a:spcPct val="100000"/>
              </a:lnSpc>
              <a:spcBef>
                <a:spcPts val="690"/>
              </a:spcBef>
            </a:pPr>
            <a:r>
              <a:rPr sz="2800" b="1" spc="-15" dirty="0">
                <a:solidFill>
                  <a:srgbClr val="FFFF00"/>
                </a:solidFill>
                <a:latin typeface="Carlito"/>
                <a:cs typeface="Carlito"/>
              </a:rPr>
              <a:t>def </a:t>
            </a:r>
            <a:r>
              <a:rPr sz="2800" b="1" spc="-5" dirty="0">
                <a:solidFill>
                  <a:srgbClr val="FFFF00"/>
                </a:solidFill>
                <a:latin typeface="Carlito"/>
                <a:cs typeface="Carlito"/>
              </a:rPr>
              <a:t>sqr( </a:t>
            </a:r>
            <a:r>
              <a:rPr sz="2800" b="1" spc="-10" dirty="0">
                <a:solidFill>
                  <a:srgbClr val="FFFF00"/>
                </a:solidFill>
                <a:latin typeface="Carlito"/>
                <a:cs typeface="Carlito"/>
              </a:rPr>
              <a:t>num</a:t>
            </a:r>
            <a:r>
              <a:rPr sz="2800" b="1" spc="4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rlito"/>
                <a:cs typeface="Carlito"/>
              </a:rPr>
              <a:t>):</a:t>
            </a:r>
            <a:endParaRPr sz="2800">
              <a:latin typeface="Carlito"/>
              <a:cs typeface="Carlito"/>
            </a:endParaRPr>
          </a:p>
          <a:p>
            <a:pPr marL="3060700" algn="just">
              <a:lnSpc>
                <a:spcPct val="100000"/>
              </a:lnSpc>
              <a:spcBef>
                <a:spcPts val="670"/>
              </a:spcBef>
            </a:pPr>
            <a:r>
              <a:rPr sz="2800" b="1" spc="-10" dirty="0">
                <a:solidFill>
                  <a:srgbClr val="FFFF00"/>
                </a:solidFill>
                <a:latin typeface="Carlito"/>
                <a:cs typeface="Carlito"/>
              </a:rPr>
              <a:t>result= </a:t>
            </a:r>
            <a:r>
              <a:rPr sz="2800" b="1" spc="-5" dirty="0">
                <a:solidFill>
                  <a:srgbClr val="FFFF00"/>
                </a:solidFill>
                <a:latin typeface="Carlito"/>
                <a:cs typeface="Carlito"/>
              </a:rPr>
              <a:t>num</a:t>
            </a:r>
            <a:r>
              <a:rPr sz="2800" b="1" spc="4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rlito"/>
                <a:cs typeface="Carlito"/>
              </a:rPr>
              <a:t>*num</a:t>
            </a:r>
            <a:endParaRPr sz="2800">
              <a:latin typeface="Carlito"/>
              <a:cs typeface="Carlito"/>
            </a:endParaRPr>
          </a:p>
          <a:p>
            <a:pPr marL="2413000" marR="139700" indent="647700" algn="just">
              <a:lnSpc>
                <a:spcPct val="12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FFFF00"/>
                </a:solidFill>
                <a:latin typeface="Carlito"/>
                <a:cs typeface="Carlito"/>
              </a:rPr>
              <a:t>print ("Square </a:t>
            </a:r>
            <a:r>
              <a:rPr sz="2800" b="1" spc="-5" dirty="0">
                <a:solidFill>
                  <a:srgbClr val="FFFF00"/>
                </a:solidFill>
                <a:latin typeface="Carlito"/>
                <a:cs typeface="Carlito"/>
              </a:rPr>
              <a:t>= " , </a:t>
            </a:r>
            <a:r>
              <a:rPr sz="2800" b="1" spc="-15" dirty="0">
                <a:solidFill>
                  <a:srgbClr val="FFFF00"/>
                </a:solidFill>
                <a:latin typeface="Carlito"/>
                <a:cs typeface="Carlito"/>
              </a:rPr>
              <a:t>result)  </a:t>
            </a:r>
            <a:r>
              <a:rPr sz="2800" b="1" spc="-5" dirty="0">
                <a:solidFill>
                  <a:srgbClr val="FFFF00"/>
                </a:solidFill>
                <a:latin typeface="Carlito"/>
                <a:cs typeface="Carlito"/>
              </a:rPr>
              <a:t>sqr()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0867" y="259079"/>
            <a:ext cx="6525768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93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VARIABLES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ASSIGNMENTS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82495" y="1703832"/>
            <a:ext cx="6268720" cy="1484630"/>
            <a:chOff x="1682495" y="1703832"/>
            <a:chExt cx="6268720" cy="1484630"/>
          </a:xfrm>
        </p:grpSpPr>
        <p:sp>
          <p:nvSpPr>
            <p:cNvPr id="5" name="object 5"/>
            <p:cNvSpPr/>
            <p:nvPr/>
          </p:nvSpPr>
          <p:spPr>
            <a:xfrm>
              <a:off x="1682495" y="1703832"/>
              <a:ext cx="1755648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94659" y="1703832"/>
              <a:ext cx="1520952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72127" y="1703832"/>
              <a:ext cx="1078991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09160" y="1703832"/>
              <a:ext cx="1525524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89675" y="1703832"/>
              <a:ext cx="2052827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09104" y="1703832"/>
              <a:ext cx="641603" cy="89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82495" y="2289048"/>
              <a:ext cx="1080516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21051" y="2289048"/>
              <a:ext cx="1967483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55135" y="2289048"/>
              <a:ext cx="646176" cy="899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82795" y="2289048"/>
              <a:ext cx="1565148" cy="899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02936" y="2289048"/>
              <a:ext cx="736091" cy="8991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05627" y="2289048"/>
              <a:ext cx="944879" cy="8991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922145" y="1696567"/>
            <a:ext cx="576199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2413000" algn="l"/>
              </a:tabLst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Named labels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called</a:t>
            </a:r>
            <a:r>
              <a:rPr sz="3200" b="1" spc="-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arlito"/>
                <a:cs typeface="Carlito"/>
              </a:rPr>
              <a:t>variables.  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For</a:t>
            </a:r>
            <a:r>
              <a:rPr sz="3200" b="1" spc="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15" dirty="0">
                <a:solidFill>
                  <a:srgbClr val="FFFF00"/>
                </a:solidFill>
                <a:latin typeface="Carlito"/>
                <a:cs typeface="Carlito"/>
              </a:rPr>
              <a:t>example:	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marks</a:t>
            </a:r>
            <a:r>
              <a:rPr sz="3200" b="1" spc="-2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arlito"/>
                <a:cs typeface="Carlito"/>
              </a:rPr>
              <a:t>=86</a:t>
            </a:r>
            <a:endParaRPr sz="3200">
              <a:latin typeface="Carlito"/>
              <a:cs typeface="Carlito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428750" y="3500373"/>
          <a:ext cx="7429498" cy="9561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29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9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8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78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79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80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81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82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83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84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85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86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87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2000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2016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2018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2026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2032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2044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2048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2050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2054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2068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9" name="object 19"/>
          <p:cNvGrpSpPr/>
          <p:nvPr/>
        </p:nvGrpSpPr>
        <p:grpSpPr>
          <a:xfrm>
            <a:off x="7370064" y="4067555"/>
            <a:ext cx="589915" cy="1329055"/>
            <a:chOff x="7370064" y="4067555"/>
            <a:chExt cx="589915" cy="1329055"/>
          </a:xfrm>
        </p:grpSpPr>
        <p:sp>
          <p:nvSpPr>
            <p:cNvPr id="20" name="object 20"/>
            <p:cNvSpPr/>
            <p:nvPr/>
          </p:nvSpPr>
          <p:spPr>
            <a:xfrm>
              <a:off x="7447788" y="4067555"/>
              <a:ext cx="425196" cy="8275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74480" y="4257166"/>
              <a:ext cx="171450" cy="572135"/>
            </a:xfrm>
            <a:custGeom>
              <a:avLst/>
              <a:gdLst/>
              <a:ahLst/>
              <a:cxnLst/>
              <a:rect l="l" t="t" r="r" b="b"/>
              <a:pathLst>
                <a:path w="171450" h="572135">
                  <a:moveTo>
                    <a:pt x="85764" y="75655"/>
                  </a:moveTo>
                  <a:lnTo>
                    <a:pt x="66654" y="108217"/>
                  </a:lnTo>
                  <a:lnTo>
                    <a:pt x="65331" y="571626"/>
                  </a:lnTo>
                  <a:lnTo>
                    <a:pt x="103431" y="571626"/>
                  </a:lnTo>
                  <a:lnTo>
                    <a:pt x="104753" y="108469"/>
                  </a:lnTo>
                  <a:lnTo>
                    <a:pt x="85764" y="75655"/>
                  </a:lnTo>
                  <a:close/>
                </a:path>
                <a:path w="171450" h="572135">
                  <a:moveTo>
                    <a:pt x="107858" y="37845"/>
                  </a:moveTo>
                  <a:lnTo>
                    <a:pt x="104955" y="37845"/>
                  </a:lnTo>
                  <a:lnTo>
                    <a:pt x="104753" y="108469"/>
                  </a:lnTo>
                  <a:lnTo>
                    <a:pt x="135689" y="161924"/>
                  </a:lnTo>
                  <a:lnTo>
                    <a:pt x="140739" y="167550"/>
                  </a:lnTo>
                  <a:lnTo>
                    <a:pt x="147325" y="170735"/>
                  </a:lnTo>
                  <a:lnTo>
                    <a:pt x="154602" y="171229"/>
                  </a:lnTo>
                  <a:lnTo>
                    <a:pt x="161724" y="168782"/>
                  </a:lnTo>
                  <a:lnTo>
                    <a:pt x="167405" y="163804"/>
                  </a:lnTo>
                  <a:lnTo>
                    <a:pt x="170598" y="157241"/>
                  </a:lnTo>
                  <a:lnTo>
                    <a:pt x="171100" y="149941"/>
                  </a:lnTo>
                  <a:lnTo>
                    <a:pt x="168709" y="142747"/>
                  </a:lnTo>
                  <a:lnTo>
                    <a:pt x="107858" y="37845"/>
                  </a:lnTo>
                  <a:close/>
                </a:path>
                <a:path w="171450" h="572135">
                  <a:moveTo>
                    <a:pt x="85905" y="0"/>
                  </a:moveTo>
                  <a:lnTo>
                    <a:pt x="2466" y="142366"/>
                  </a:lnTo>
                  <a:lnTo>
                    <a:pt x="0" y="149488"/>
                  </a:lnTo>
                  <a:lnTo>
                    <a:pt x="450" y="156765"/>
                  </a:lnTo>
                  <a:lnTo>
                    <a:pt x="3591" y="163351"/>
                  </a:lnTo>
                  <a:lnTo>
                    <a:pt x="9197" y="168401"/>
                  </a:lnTo>
                  <a:lnTo>
                    <a:pt x="16392" y="170866"/>
                  </a:lnTo>
                  <a:lnTo>
                    <a:pt x="23707" y="170402"/>
                  </a:lnTo>
                  <a:lnTo>
                    <a:pt x="30307" y="167223"/>
                  </a:lnTo>
                  <a:lnTo>
                    <a:pt x="35359" y="161543"/>
                  </a:lnTo>
                  <a:lnTo>
                    <a:pt x="66654" y="108217"/>
                  </a:lnTo>
                  <a:lnTo>
                    <a:pt x="66855" y="37845"/>
                  </a:lnTo>
                  <a:lnTo>
                    <a:pt x="107858" y="37845"/>
                  </a:lnTo>
                  <a:lnTo>
                    <a:pt x="85905" y="0"/>
                  </a:lnTo>
                  <a:close/>
                </a:path>
                <a:path w="171450" h="572135">
                  <a:moveTo>
                    <a:pt x="104928" y="47370"/>
                  </a:moveTo>
                  <a:lnTo>
                    <a:pt x="69395" y="47370"/>
                  </a:lnTo>
                  <a:lnTo>
                    <a:pt x="102288" y="47497"/>
                  </a:lnTo>
                  <a:lnTo>
                    <a:pt x="85764" y="75655"/>
                  </a:lnTo>
                  <a:lnTo>
                    <a:pt x="104753" y="108469"/>
                  </a:lnTo>
                  <a:lnTo>
                    <a:pt x="104928" y="47370"/>
                  </a:lnTo>
                  <a:close/>
                </a:path>
                <a:path w="171450" h="572135">
                  <a:moveTo>
                    <a:pt x="104955" y="37845"/>
                  </a:moveTo>
                  <a:lnTo>
                    <a:pt x="66855" y="37845"/>
                  </a:lnTo>
                  <a:lnTo>
                    <a:pt x="66654" y="108217"/>
                  </a:lnTo>
                  <a:lnTo>
                    <a:pt x="85764" y="75655"/>
                  </a:lnTo>
                  <a:lnTo>
                    <a:pt x="69395" y="47370"/>
                  </a:lnTo>
                  <a:lnTo>
                    <a:pt x="104928" y="47370"/>
                  </a:lnTo>
                  <a:lnTo>
                    <a:pt x="104955" y="37845"/>
                  </a:lnTo>
                  <a:close/>
                </a:path>
                <a:path w="171450" h="572135">
                  <a:moveTo>
                    <a:pt x="69395" y="47370"/>
                  </a:moveTo>
                  <a:lnTo>
                    <a:pt x="85764" y="75655"/>
                  </a:lnTo>
                  <a:lnTo>
                    <a:pt x="102288" y="47497"/>
                  </a:lnTo>
                  <a:lnTo>
                    <a:pt x="69395" y="4737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70064" y="4806695"/>
              <a:ext cx="589787" cy="58978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13320" y="4949952"/>
              <a:ext cx="303275" cy="3032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402323" y="5518403"/>
            <a:ext cx="2446020" cy="1045844"/>
            <a:chOff x="6402323" y="5518403"/>
            <a:chExt cx="2446020" cy="1045844"/>
          </a:xfrm>
        </p:grpSpPr>
        <p:sp>
          <p:nvSpPr>
            <p:cNvPr id="25" name="object 25"/>
            <p:cNvSpPr/>
            <p:nvPr/>
          </p:nvSpPr>
          <p:spPr>
            <a:xfrm>
              <a:off x="6402323" y="5518403"/>
              <a:ext cx="2446020" cy="67970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02323" y="5884163"/>
              <a:ext cx="2177796" cy="6797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580378" y="5586476"/>
            <a:ext cx="199643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20115" algn="l"/>
                <a:tab pos="1170305" algn="l"/>
              </a:tabLst>
            </a:pPr>
            <a:r>
              <a:rPr sz="2400" b="1" spc="-10" dirty="0">
                <a:solidFill>
                  <a:srgbClr val="FFFF00"/>
                </a:solidFill>
                <a:latin typeface="Carlito"/>
                <a:cs typeface="Carlito"/>
              </a:rPr>
              <a:t>marks	</a:t>
            </a:r>
            <a:r>
              <a:rPr sz="2400" b="1" spc="-20" dirty="0">
                <a:solidFill>
                  <a:srgbClr val="FFFF00"/>
                </a:solidFill>
                <a:latin typeface="Carlito"/>
                <a:cs typeface="Carlito"/>
              </a:rPr>
              <a:t>refers</a:t>
            </a:r>
            <a:r>
              <a:rPr sz="2400" b="1" spc="-10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Carlito"/>
                <a:cs typeface="Carlito"/>
              </a:rPr>
              <a:t>to  </a:t>
            </a:r>
            <a:r>
              <a:rPr sz="2400" b="1" spc="-5" dirty="0">
                <a:solidFill>
                  <a:srgbClr val="FFFF00"/>
                </a:solidFill>
                <a:latin typeface="Carlito"/>
                <a:cs typeface="Carlito"/>
              </a:rPr>
              <a:t>location	2054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4620" y="259079"/>
            <a:ext cx="4399787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4495" y="362839"/>
            <a:ext cx="3825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INPUT ( )</a:t>
            </a:r>
            <a:r>
              <a:rPr spc="-100" dirty="0"/>
              <a:t> </a:t>
            </a:r>
            <a:r>
              <a:rPr dirty="0"/>
              <a:t>FUNCTION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98447" y="1574291"/>
            <a:ext cx="6376670" cy="1301750"/>
            <a:chOff x="1298447" y="1574291"/>
            <a:chExt cx="6376670" cy="1301750"/>
          </a:xfrm>
        </p:grpSpPr>
        <p:sp>
          <p:nvSpPr>
            <p:cNvPr id="5" name="object 5"/>
            <p:cNvSpPr/>
            <p:nvPr/>
          </p:nvSpPr>
          <p:spPr>
            <a:xfrm>
              <a:off x="1298447" y="1574291"/>
              <a:ext cx="944879" cy="7894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56231" y="1574291"/>
              <a:ext cx="1720595" cy="789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07436" y="1574291"/>
              <a:ext cx="566927" cy="789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27247" y="2086355"/>
              <a:ext cx="659891" cy="7894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98519" y="2086355"/>
              <a:ext cx="646176" cy="789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57599" y="2086355"/>
              <a:ext cx="2301240" cy="7894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71744" y="2086355"/>
              <a:ext cx="961644" cy="7894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6291" y="2086355"/>
              <a:ext cx="1528571" cy="789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98447" y="3110483"/>
            <a:ext cx="7701280" cy="3350260"/>
            <a:chOff x="1298447" y="3110483"/>
            <a:chExt cx="7701280" cy="3350260"/>
          </a:xfrm>
        </p:grpSpPr>
        <p:sp>
          <p:nvSpPr>
            <p:cNvPr id="14" name="object 14"/>
            <p:cNvSpPr/>
            <p:nvPr/>
          </p:nvSpPr>
          <p:spPr>
            <a:xfrm>
              <a:off x="3127247" y="3110483"/>
              <a:ext cx="632460" cy="7894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71087" y="3110483"/>
              <a:ext cx="646176" cy="789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30168" y="3110483"/>
              <a:ext cx="867156" cy="7894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27931" y="3110483"/>
              <a:ext cx="2412491" cy="7894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54851" y="3110483"/>
              <a:ext cx="632459" cy="7894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98691" y="3110483"/>
              <a:ext cx="1639823" cy="7894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98447" y="3622547"/>
              <a:ext cx="1277112" cy="7894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89987" y="3622547"/>
              <a:ext cx="961644" cy="7894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64536" y="3622547"/>
              <a:ext cx="1263396" cy="7894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2359" y="3622547"/>
              <a:ext cx="1025651" cy="78943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79391" y="3622547"/>
              <a:ext cx="1728215" cy="7894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20512" y="3622547"/>
              <a:ext cx="679703" cy="7894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13119" y="3622547"/>
              <a:ext cx="746759" cy="78943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71259" y="3622547"/>
              <a:ext cx="780288" cy="78943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64451" y="3622547"/>
              <a:ext cx="1510283" cy="7894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69936" y="3622547"/>
              <a:ext cx="1129283" cy="78943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98447" y="4134611"/>
              <a:ext cx="1127760" cy="78943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39111" y="4134611"/>
              <a:ext cx="786384" cy="78943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38400" y="4134611"/>
              <a:ext cx="1263396" cy="7894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32403" y="4134611"/>
              <a:ext cx="563880" cy="78943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27247" y="4646675"/>
              <a:ext cx="3442715" cy="78943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85915" y="4646675"/>
              <a:ext cx="637032" cy="78943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35851" y="4646675"/>
              <a:ext cx="1639824" cy="7894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98447" y="5158739"/>
              <a:ext cx="1277112" cy="7894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89987" y="5158739"/>
              <a:ext cx="961644" cy="7894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64536" y="5158739"/>
              <a:ext cx="1263396" cy="7894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642359" y="5158739"/>
              <a:ext cx="1025651" cy="78943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79391" y="5158739"/>
              <a:ext cx="1728215" cy="7894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20512" y="5158739"/>
              <a:ext cx="679703" cy="7894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13119" y="5158739"/>
              <a:ext cx="746759" cy="78943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71259" y="5158739"/>
              <a:ext cx="780288" cy="78943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664451" y="5158739"/>
              <a:ext cx="1155192" cy="78943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432547" y="5158739"/>
              <a:ext cx="1129283" cy="78943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98447" y="5670804"/>
              <a:ext cx="1127760" cy="78943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39111" y="5670804"/>
              <a:ext cx="786384" cy="78943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38400" y="5670804"/>
              <a:ext cx="1263396" cy="78943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32403" y="5670804"/>
              <a:ext cx="563880" cy="78943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507616" y="1567713"/>
            <a:ext cx="7259320" cy="46348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20" dirty="0">
                <a:solidFill>
                  <a:srgbClr val="FFFF00"/>
                </a:solidFill>
                <a:latin typeface="Carlito"/>
                <a:cs typeface="Carlito"/>
              </a:rPr>
              <a:t>For</a:t>
            </a:r>
            <a:r>
              <a:rPr sz="2800" b="1" spc="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rlito"/>
                <a:cs typeface="Carlito"/>
              </a:rPr>
              <a:t>Example:</a:t>
            </a:r>
            <a:endParaRPr sz="2800">
              <a:latin typeface="Carlito"/>
              <a:cs typeface="Carlito"/>
            </a:endParaRPr>
          </a:p>
          <a:p>
            <a:pPr marL="1841500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FFFF00"/>
                </a:solidFill>
                <a:latin typeface="Carlito"/>
                <a:cs typeface="Carlito"/>
              </a:rPr>
              <a:t>p = </a:t>
            </a:r>
            <a:r>
              <a:rPr sz="2800" b="1" spc="-10" dirty="0">
                <a:solidFill>
                  <a:srgbClr val="FFFF00"/>
                </a:solidFill>
                <a:latin typeface="Carlito"/>
                <a:cs typeface="Carlito"/>
              </a:rPr>
              <a:t>input(“Enter </a:t>
            </a:r>
            <a:r>
              <a:rPr sz="2800" b="1" spc="-5" dirty="0">
                <a:solidFill>
                  <a:srgbClr val="FFFF00"/>
                </a:solidFill>
                <a:latin typeface="Carlito"/>
                <a:cs typeface="Carlito"/>
              </a:rPr>
              <a:t>the</a:t>
            </a:r>
            <a:r>
              <a:rPr sz="2800" b="1" spc="4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rlito"/>
                <a:cs typeface="Carlito"/>
              </a:rPr>
              <a:t>value”)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Carlito"/>
              <a:cs typeface="Carlito"/>
            </a:endParaRPr>
          </a:p>
          <a:p>
            <a:pPr marL="1841500">
              <a:lnSpc>
                <a:spcPct val="100000"/>
              </a:lnSpc>
            </a:pPr>
            <a:r>
              <a:rPr sz="2800" b="1" spc="-5" dirty="0">
                <a:solidFill>
                  <a:srgbClr val="FFFF00"/>
                </a:solidFill>
                <a:latin typeface="Carlito"/>
                <a:cs typeface="Carlito"/>
              </a:rPr>
              <a:t>x = </a:t>
            </a:r>
            <a:r>
              <a:rPr sz="2800" b="1" spc="-10" dirty="0">
                <a:solidFill>
                  <a:srgbClr val="FFFF00"/>
                </a:solidFill>
                <a:latin typeface="Carlito"/>
                <a:cs typeface="Carlito"/>
              </a:rPr>
              <a:t>int(input(“Enter </a:t>
            </a:r>
            <a:r>
              <a:rPr sz="2800" b="1" spc="-5" dirty="0">
                <a:solidFill>
                  <a:srgbClr val="FFFF00"/>
                </a:solidFill>
                <a:latin typeface="Carlito"/>
                <a:cs typeface="Carlito"/>
              </a:rPr>
              <a:t>x</a:t>
            </a:r>
            <a:r>
              <a:rPr sz="2800" b="1" spc="3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rlito"/>
                <a:cs typeface="Carlito"/>
              </a:rPr>
              <a:t>value”))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ts val="4040"/>
              </a:lnSpc>
              <a:spcBef>
                <a:spcPts val="240"/>
              </a:spcBef>
              <a:tabLst>
                <a:tab pos="6584950" algn="l"/>
              </a:tabLst>
            </a:pPr>
            <a:r>
              <a:rPr sz="2800" b="1" spc="-4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ead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800" b="1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800" b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alue</a:t>
            </a:r>
            <a:r>
              <a:rPr sz="2800" b="1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800" b="1" spc="-4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800" b="1" spc="-3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ert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800" b="1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b="1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800" b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800" b="1" spc="-3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800" b="1" spc="-4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800" b="1" spc="-4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type  </a:t>
            </a: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data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2800" b="1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value.</a:t>
            </a:r>
            <a:endParaRPr sz="2800">
              <a:latin typeface="Carlito"/>
              <a:cs typeface="Carlito"/>
            </a:endParaRPr>
          </a:p>
          <a:p>
            <a:pPr marL="1841500">
              <a:lnSpc>
                <a:spcPct val="100000"/>
              </a:lnSpc>
              <a:spcBef>
                <a:spcPts val="420"/>
              </a:spcBef>
            </a:pPr>
            <a:r>
              <a:rPr sz="2800" b="1" spc="-10" dirty="0">
                <a:solidFill>
                  <a:srgbClr val="FFFF00"/>
                </a:solidFill>
                <a:latin typeface="Carlito"/>
                <a:cs typeface="Carlito"/>
              </a:rPr>
              <a:t>y=float(input(“Enter </a:t>
            </a:r>
            <a:r>
              <a:rPr sz="2800" b="1" spc="-5" dirty="0">
                <a:solidFill>
                  <a:srgbClr val="FFFF00"/>
                </a:solidFill>
                <a:latin typeface="Carlito"/>
                <a:cs typeface="Carlito"/>
              </a:rPr>
              <a:t>y</a:t>
            </a:r>
            <a:r>
              <a:rPr sz="2800" b="1" spc="5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rlito"/>
                <a:cs typeface="Carlito"/>
              </a:rPr>
              <a:t>value”))</a:t>
            </a:r>
            <a:endParaRPr sz="2800">
              <a:latin typeface="Carlito"/>
              <a:cs typeface="Carlito"/>
            </a:endParaRPr>
          </a:p>
          <a:p>
            <a:pPr marL="12700" marR="441959">
              <a:lnSpc>
                <a:spcPts val="4029"/>
              </a:lnSpc>
              <a:spcBef>
                <a:spcPts val="245"/>
              </a:spcBef>
            </a:pP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reads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value and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converts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it in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to float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type  </a:t>
            </a: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data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2800" b="1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value.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1135" y="259079"/>
            <a:ext cx="5286756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1010" y="362839"/>
            <a:ext cx="4714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TOKENS </a:t>
            </a:r>
            <a:r>
              <a:rPr dirty="0"/>
              <a:t>/ LEXICAL</a:t>
            </a:r>
            <a:r>
              <a:rPr spc="-75" dirty="0"/>
              <a:t> </a:t>
            </a:r>
            <a:r>
              <a:rPr dirty="0"/>
              <a:t>UNITS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113276" y="3255264"/>
            <a:ext cx="1632585" cy="1632585"/>
            <a:chOff x="4113276" y="3255264"/>
            <a:chExt cx="1632585" cy="1632585"/>
          </a:xfrm>
        </p:grpSpPr>
        <p:sp>
          <p:nvSpPr>
            <p:cNvPr id="5" name="object 5"/>
            <p:cNvSpPr/>
            <p:nvPr/>
          </p:nvSpPr>
          <p:spPr>
            <a:xfrm>
              <a:off x="4113276" y="3255264"/>
              <a:ext cx="1632203" cy="1632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30624" y="3742944"/>
              <a:ext cx="1421891" cy="6903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12360" y="3817111"/>
            <a:ext cx="1035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22291" y="2791967"/>
            <a:ext cx="614172" cy="414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113276" y="1092708"/>
            <a:ext cx="1632585" cy="1633855"/>
            <a:chOff x="4113276" y="1092708"/>
            <a:chExt cx="1632585" cy="1633855"/>
          </a:xfrm>
        </p:grpSpPr>
        <p:sp>
          <p:nvSpPr>
            <p:cNvPr id="10" name="object 10"/>
            <p:cNvSpPr/>
            <p:nvPr/>
          </p:nvSpPr>
          <p:spPr>
            <a:xfrm>
              <a:off x="4113276" y="1092708"/>
              <a:ext cx="1632203" cy="16337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7324" y="1531620"/>
              <a:ext cx="934212" cy="5212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75988" y="1781556"/>
              <a:ext cx="976884" cy="5212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610480" y="1585086"/>
            <a:ext cx="63944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20955">
              <a:lnSpc>
                <a:spcPts val="1970"/>
              </a:lnSpc>
              <a:spcBef>
                <a:spcPts val="325"/>
              </a:spcBef>
            </a:pP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1. </a:t>
            </a:r>
            <a:r>
              <a:rPr sz="1800" b="1" spc="-20" dirty="0">
                <a:solidFill>
                  <a:srgbClr val="001F5F"/>
                </a:solidFill>
                <a:latin typeface="Carlito"/>
                <a:cs typeface="Carlito"/>
              </a:rPr>
              <a:t>Key  </a:t>
            </a:r>
            <a:r>
              <a:rPr sz="1800" b="1" spc="-75" dirty="0">
                <a:solidFill>
                  <a:srgbClr val="001F5F"/>
                </a:solidFill>
                <a:latin typeface="Carlito"/>
                <a:cs typeface="Carlito"/>
              </a:rPr>
              <a:t>W</a:t>
            </a: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o</a:t>
            </a:r>
            <a:r>
              <a:rPr sz="1800" b="1" spc="-25" dirty="0">
                <a:solidFill>
                  <a:srgbClr val="001F5F"/>
                </a:solidFill>
                <a:latin typeface="Carlito"/>
                <a:cs typeface="Carlito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ds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699759" y="2586227"/>
            <a:ext cx="2101850" cy="1633855"/>
            <a:chOff x="5699759" y="2586227"/>
            <a:chExt cx="2101850" cy="1633855"/>
          </a:xfrm>
        </p:grpSpPr>
        <p:sp>
          <p:nvSpPr>
            <p:cNvPr id="15" name="object 15"/>
            <p:cNvSpPr/>
            <p:nvPr/>
          </p:nvSpPr>
          <p:spPr>
            <a:xfrm>
              <a:off x="5699759" y="3413760"/>
              <a:ext cx="489203" cy="6202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67627" y="2586227"/>
              <a:ext cx="1633727" cy="16337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75703" y="3064763"/>
              <a:ext cx="481583" cy="4648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26707" y="3287268"/>
              <a:ext cx="1135380" cy="4648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544818" y="3111499"/>
            <a:ext cx="882015" cy="49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2.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ts val="1835"/>
              </a:lnSpc>
            </a:pP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Identifiers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247132" y="4625340"/>
            <a:ext cx="1769745" cy="2010410"/>
            <a:chOff x="5247132" y="4625340"/>
            <a:chExt cx="1769745" cy="2010410"/>
          </a:xfrm>
        </p:grpSpPr>
        <p:sp>
          <p:nvSpPr>
            <p:cNvPr id="21" name="object 21"/>
            <p:cNvSpPr/>
            <p:nvPr/>
          </p:nvSpPr>
          <p:spPr>
            <a:xfrm>
              <a:off x="5247132" y="4625340"/>
              <a:ext cx="624839" cy="5806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82768" y="5003292"/>
              <a:ext cx="1633728" cy="16322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99176" y="5567172"/>
              <a:ext cx="1222248" cy="5212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733034" y="5621528"/>
            <a:ext cx="935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3.</a:t>
            </a:r>
            <a:r>
              <a:rPr sz="1800" b="1" spc="-8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rlito"/>
                <a:cs typeface="Carlito"/>
              </a:rPr>
              <a:t>Literals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42260" y="4625340"/>
            <a:ext cx="1769745" cy="2010410"/>
            <a:chOff x="2842260" y="4625340"/>
            <a:chExt cx="1769745" cy="2010410"/>
          </a:xfrm>
        </p:grpSpPr>
        <p:sp>
          <p:nvSpPr>
            <p:cNvPr id="26" name="object 26"/>
            <p:cNvSpPr/>
            <p:nvPr/>
          </p:nvSpPr>
          <p:spPr>
            <a:xfrm>
              <a:off x="3986784" y="4625340"/>
              <a:ext cx="624839" cy="5806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42260" y="5003292"/>
              <a:ext cx="1632204" cy="16322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48812" y="5481828"/>
              <a:ext cx="481584" cy="4648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80004" y="5704332"/>
              <a:ext cx="1175004" cy="46482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198367" y="5528564"/>
            <a:ext cx="920750" cy="49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4.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ts val="1835"/>
              </a:lnSpc>
            </a:pP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Ope</a:t>
            </a:r>
            <a:r>
              <a:rPr sz="1600" b="1" spc="-50" dirty="0">
                <a:solidFill>
                  <a:srgbClr val="001F5F"/>
                </a:solidFill>
                <a:latin typeface="Carlito"/>
                <a:cs typeface="Carlito"/>
              </a:rPr>
              <a:t>r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t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o</a:t>
            </a:r>
            <a:r>
              <a:rPr sz="1600" b="1" spc="-35" dirty="0">
                <a:solidFill>
                  <a:srgbClr val="001F5F"/>
                </a:solidFill>
                <a:latin typeface="Carlito"/>
                <a:cs typeface="Carlito"/>
              </a:rPr>
              <a:t>r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s.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057400" y="2586227"/>
            <a:ext cx="2100580" cy="1633855"/>
            <a:chOff x="2057400" y="2586227"/>
            <a:chExt cx="2100580" cy="1633855"/>
          </a:xfrm>
        </p:grpSpPr>
        <p:sp>
          <p:nvSpPr>
            <p:cNvPr id="32" name="object 32"/>
            <p:cNvSpPr/>
            <p:nvPr/>
          </p:nvSpPr>
          <p:spPr>
            <a:xfrm>
              <a:off x="3669791" y="3413760"/>
              <a:ext cx="487679" cy="62026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57400" y="2586227"/>
              <a:ext cx="1632203" cy="163372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63951" y="3064763"/>
              <a:ext cx="481584" cy="46482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35707" y="3287268"/>
              <a:ext cx="1293875" cy="46482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353817" y="3111499"/>
            <a:ext cx="1040130" cy="49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5.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ts val="1835"/>
              </a:lnSpc>
            </a:pP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Pu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n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ct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ua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t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o</a:t>
            </a:r>
            <a:r>
              <a:rPr sz="1600" b="1" spc="-35" dirty="0">
                <a:solidFill>
                  <a:srgbClr val="001F5F"/>
                </a:solidFill>
                <a:latin typeface="Carlito"/>
                <a:cs typeface="Carlito"/>
              </a:rPr>
              <a:t>r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s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ython Control Flow Statements and Loops – PYnative">
            <a:extLst>
              <a:ext uri="{FF2B5EF4-FFF2-40B4-BE49-F238E27FC236}">
                <a16:creationId xmlns:a16="http://schemas.microsoft.com/office/drawing/2014/main" id="{297C00D7-60D2-4D04-90A2-E68E8359E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6019800" cy="510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0432" y="3240023"/>
            <a:ext cx="7874634" cy="1092835"/>
            <a:chOff x="1170432" y="3240023"/>
            <a:chExt cx="7874634" cy="1092835"/>
          </a:xfrm>
        </p:grpSpPr>
        <p:sp>
          <p:nvSpPr>
            <p:cNvPr id="3" name="object 3"/>
            <p:cNvSpPr/>
            <p:nvPr/>
          </p:nvSpPr>
          <p:spPr>
            <a:xfrm>
              <a:off x="1170432" y="3240023"/>
              <a:ext cx="7874508" cy="10927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4084" y="3259835"/>
              <a:ext cx="7380732" cy="1008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03958" y="3363848"/>
            <a:ext cx="68141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00"/>
                </a:solidFill>
                <a:latin typeface="Carlito"/>
                <a:cs typeface="Carlito"/>
              </a:rPr>
              <a:t>What </a:t>
            </a:r>
            <a:r>
              <a:rPr sz="3600" b="1" dirty="0">
                <a:solidFill>
                  <a:srgbClr val="FFFF00"/>
                </a:solidFill>
                <a:latin typeface="Carlito"/>
                <a:cs typeface="Carlito"/>
              </a:rPr>
              <a:t>is </a:t>
            </a:r>
            <a:r>
              <a:rPr sz="3600" b="1" spc="-20" dirty="0">
                <a:solidFill>
                  <a:srgbClr val="FFFF00"/>
                </a:solidFill>
                <a:latin typeface="Carlito"/>
                <a:cs typeface="Carlito"/>
              </a:rPr>
              <a:t>Keyword </a:t>
            </a:r>
            <a:r>
              <a:rPr sz="3600" b="1" spc="-5" dirty="0">
                <a:solidFill>
                  <a:srgbClr val="FFFF00"/>
                </a:solidFill>
                <a:latin typeface="Carlito"/>
                <a:cs typeface="Carlito"/>
              </a:rPr>
              <a:t>or </a:t>
            </a:r>
            <a:r>
              <a:rPr sz="3600" b="1" spc="-10" dirty="0">
                <a:solidFill>
                  <a:srgbClr val="FFFF00"/>
                </a:solidFill>
                <a:latin typeface="Carlito"/>
                <a:cs typeface="Carlito"/>
              </a:rPr>
              <a:t>reserved</a:t>
            </a:r>
            <a:r>
              <a:rPr sz="3600" b="1" spc="-4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600" b="1" spc="-15" dirty="0">
                <a:solidFill>
                  <a:srgbClr val="FFFF00"/>
                </a:solidFill>
                <a:latin typeface="Carlito"/>
                <a:cs typeface="Carlito"/>
              </a:rPr>
              <a:t>word?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4123" y="2145792"/>
            <a:ext cx="3672840" cy="899160"/>
            <a:chOff x="1754123" y="2145792"/>
            <a:chExt cx="3672840" cy="899160"/>
          </a:xfrm>
        </p:grpSpPr>
        <p:sp>
          <p:nvSpPr>
            <p:cNvPr id="3" name="object 3"/>
            <p:cNvSpPr/>
            <p:nvPr/>
          </p:nvSpPr>
          <p:spPr>
            <a:xfrm>
              <a:off x="1754123" y="2145792"/>
              <a:ext cx="1459991" cy="899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69107" y="2145792"/>
              <a:ext cx="797052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15639" y="2145792"/>
              <a:ext cx="2211324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754123" y="3096767"/>
            <a:ext cx="7292340" cy="3337560"/>
            <a:chOff x="1754123" y="3096767"/>
            <a:chExt cx="7292340" cy="3337560"/>
          </a:xfrm>
        </p:grpSpPr>
        <p:sp>
          <p:nvSpPr>
            <p:cNvPr id="7" name="object 7"/>
            <p:cNvSpPr/>
            <p:nvPr/>
          </p:nvSpPr>
          <p:spPr>
            <a:xfrm>
              <a:off x="2325623" y="3096767"/>
              <a:ext cx="2182368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72127" y="3096767"/>
              <a:ext cx="1078991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15255" y="3096767"/>
              <a:ext cx="1214627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94020" y="3096767"/>
              <a:ext cx="1525524" cy="89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82155" y="3096767"/>
              <a:ext cx="896111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42403" y="3096767"/>
              <a:ext cx="2004059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54123" y="3584447"/>
              <a:ext cx="1572768" cy="8991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95599" y="3584447"/>
              <a:ext cx="1463039" cy="8991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27347" y="3584447"/>
              <a:ext cx="1078991" cy="8991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5047" y="3584447"/>
              <a:ext cx="1650492" cy="8991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94247" y="3584447"/>
              <a:ext cx="1688592" cy="8991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51547" y="3584447"/>
              <a:ext cx="1994916" cy="89915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54123" y="4072127"/>
              <a:ext cx="851915" cy="899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05811" y="4072127"/>
              <a:ext cx="1738884" cy="8991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44467" y="4072127"/>
              <a:ext cx="2054352" cy="8991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65420" y="4072127"/>
              <a:ext cx="641603" cy="8991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39967" y="4072127"/>
              <a:ext cx="1158239" cy="8991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7979" y="4072127"/>
              <a:ext cx="1572768" cy="899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70520" y="4072127"/>
              <a:ext cx="1075944" cy="8991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4123" y="4559807"/>
              <a:ext cx="1821179" cy="89915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47059" y="4559807"/>
              <a:ext cx="851915" cy="8991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70731" y="4559807"/>
              <a:ext cx="1097280" cy="89915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39767" y="4559807"/>
              <a:ext cx="1738884" cy="89915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50408" y="4559807"/>
              <a:ext cx="2377440" cy="89915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99603" y="4559807"/>
              <a:ext cx="1546859" cy="89915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54123" y="5047488"/>
              <a:ext cx="1464564" cy="8991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33699" y="5047488"/>
              <a:ext cx="1257300" cy="8991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06011" y="5047488"/>
              <a:ext cx="955548" cy="89916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76572" y="5047488"/>
              <a:ext cx="1336548" cy="89916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28132" y="5047488"/>
              <a:ext cx="896112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39255" y="5047488"/>
              <a:ext cx="2807207" cy="89916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23" y="5535167"/>
              <a:ext cx="2249424" cy="89916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70147" y="5535167"/>
              <a:ext cx="641603" cy="8991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993519" y="2235530"/>
            <a:ext cx="6788150" cy="3904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73835" algn="l"/>
              </a:tabLst>
            </a:pP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What</a:t>
            </a:r>
            <a:r>
              <a:rPr sz="3200" b="1" spc="-2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is	</a:t>
            </a:r>
            <a:r>
              <a:rPr sz="3200" b="1" spc="-20" dirty="0">
                <a:solidFill>
                  <a:srgbClr val="FFFF00"/>
                </a:solidFill>
                <a:latin typeface="Carlito"/>
                <a:cs typeface="Carlito"/>
              </a:rPr>
              <a:t>Keyword?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Carlito"/>
              <a:cs typeface="Carlito"/>
            </a:endParaRPr>
          </a:p>
          <a:p>
            <a:pPr marL="12700" marR="5080" indent="571500" algn="just">
              <a:lnSpc>
                <a:spcPct val="100000"/>
              </a:lnSpc>
            </a:pP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Keywords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also called as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reserved 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words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these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are having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special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meaning 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in python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language.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words  are 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defined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in the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python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interpreter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hence 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these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cant</a:t>
            </a:r>
            <a:r>
              <a:rPr sz="3200" b="1" spc="6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used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programming 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identifiers.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269235" y="400811"/>
            <a:ext cx="5818632" cy="10088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540254" y="504190"/>
            <a:ext cx="5246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 </a:t>
            </a:r>
            <a:r>
              <a:rPr spc="-15" dirty="0"/>
              <a:t>Keyword/Reserved</a:t>
            </a:r>
            <a:r>
              <a:rPr spc="-105" dirty="0"/>
              <a:t> </a:t>
            </a:r>
            <a:r>
              <a:rPr spc="-50" dirty="0"/>
              <a:t>Word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0432" y="3454908"/>
            <a:ext cx="7874634" cy="1092835"/>
            <a:chOff x="1170432" y="3454908"/>
            <a:chExt cx="7874634" cy="1092835"/>
          </a:xfrm>
        </p:grpSpPr>
        <p:sp>
          <p:nvSpPr>
            <p:cNvPr id="3" name="object 3"/>
            <p:cNvSpPr/>
            <p:nvPr/>
          </p:nvSpPr>
          <p:spPr>
            <a:xfrm>
              <a:off x="1170432" y="3454908"/>
              <a:ext cx="7874508" cy="10927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6840" y="3473196"/>
              <a:ext cx="7475220" cy="10088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6714" y="3578097"/>
            <a:ext cx="6905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00"/>
                </a:solidFill>
                <a:latin typeface="Carlito"/>
                <a:cs typeface="Carlito"/>
              </a:rPr>
              <a:t>Some </a:t>
            </a:r>
            <a:r>
              <a:rPr sz="3600" b="1" spc="-20" dirty="0">
                <a:solidFill>
                  <a:srgbClr val="FFFF00"/>
                </a:solidFill>
                <a:latin typeface="Carlito"/>
                <a:cs typeface="Carlito"/>
              </a:rPr>
              <a:t>Keywords </a:t>
            </a:r>
            <a:r>
              <a:rPr sz="3600" b="1" spc="-5" dirty="0">
                <a:solidFill>
                  <a:srgbClr val="FFFF00"/>
                </a:solidFill>
                <a:latin typeface="Carlito"/>
                <a:cs typeface="Carlito"/>
              </a:rPr>
              <a:t>of </a:t>
            </a:r>
            <a:r>
              <a:rPr sz="3600" b="1" dirty="0">
                <a:solidFill>
                  <a:srgbClr val="FFFF00"/>
                </a:solidFill>
                <a:latin typeface="Carlito"/>
                <a:cs typeface="Carlito"/>
              </a:rPr>
              <a:t>Python</a:t>
            </a:r>
            <a:r>
              <a:rPr sz="3600" b="1" spc="-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600" b="1" spc="-10" dirty="0">
                <a:solidFill>
                  <a:srgbClr val="FFFF00"/>
                </a:solidFill>
                <a:latin typeface="Carlito"/>
                <a:cs typeface="Carlito"/>
              </a:rPr>
              <a:t>Language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6903" y="259079"/>
            <a:ext cx="7475220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6778" y="362839"/>
            <a:ext cx="6904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00"/>
                </a:solidFill>
                <a:latin typeface="Carlito"/>
                <a:cs typeface="Carlito"/>
              </a:rPr>
              <a:t>Some </a:t>
            </a:r>
            <a:r>
              <a:rPr sz="3600" b="1" spc="-20" dirty="0">
                <a:solidFill>
                  <a:srgbClr val="FFFF00"/>
                </a:solidFill>
                <a:latin typeface="Carlito"/>
                <a:cs typeface="Carlito"/>
              </a:rPr>
              <a:t>Keywords </a:t>
            </a:r>
            <a:r>
              <a:rPr sz="3600" b="1" spc="-5" dirty="0">
                <a:solidFill>
                  <a:srgbClr val="FFFF00"/>
                </a:solidFill>
                <a:latin typeface="Carlito"/>
                <a:cs typeface="Carlito"/>
              </a:rPr>
              <a:t>of </a:t>
            </a:r>
            <a:r>
              <a:rPr sz="3600" b="1" dirty="0">
                <a:solidFill>
                  <a:srgbClr val="FFFF00"/>
                </a:solidFill>
                <a:latin typeface="Carlito"/>
                <a:cs typeface="Carlito"/>
              </a:rPr>
              <a:t>Python</a:t>
            </a:r>
            <a:r>
              <a:rPr sz="3600" b="1" spc="-1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600" b="1" spc="-10" dirty="0">
                <a:solidFill>
                  <a:srgbClr val="FFFF00"/>
                </a:solidFill>
                <a:latin typeface="Carlito"/>
                <a:cs typeface="Carlito"/>
              </a:rPr>
              <a:t>Language</a:t>
            </a:r>
            <a:endParaRPr sz="36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67127" y="1633727"/>
            <a:ext cx="5614670" cy="4561840"/>
            <a:chOff x="2167127" y="1633727"/>
            <a:chExt cx="5614670" cy="4561840"/>
          </a:xfrm>
        </p:grpSpPr>
        <p:sp>
          <p:nvSpPr>
            <p:cNvPr id="5" name="object 5"/>
            <p:cNvSpPr/>
            <p:nvPr/>
          </p:nvSpPr>
          <p:spPr>
            <a:xfrm>
              <a:off x="2167127" y="1761743"/>
              <a:ext cx="5614416" cy="44333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14498" y="1785924"/>
              <a:ext cx="5500116" cy="43342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09799" y="2385948"/>
              <a:ext cx="5510530" cy="38100"/>
            </a:xfrm>
            <a:custGeom>
              <a:avLst/>
              <a:gdLst/>
              <a:ahLst/>
              <a:cxnLst/>
              <a:rect l="l" t="t" r="r" b="b"/>
              <a:pathLst>
                <a:path w="5510530" h="38100">
                  <a:moveTo>
                    <a:pt x="0" y="38100"/>
                  </a:moveTo>
                  <a:lnTo>
                    <a:pt x="5510276" y="38100"/>
                  </a:lnTo>
                  <a:lnTo>
                    <a:pt x="5510276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09799" y="1781174"/>
              <a:ext cx="5510530" cy="4343400"/>
            </a:xfrm>
            <a:custGeom>
              <a:avLst/>
              <a:gdLst/>
              <a:ahLst/>
              <a:cxnLst/>
              <a:rect l="l" t="t" r="r" b="b"/>
              <a:pathLst>
                <a:path w="5510530" h="4343400">
                  <a:moveTo>
                    <a:pt x="4699" y="0"/>
                  </a:moveTo>
                  <a:lnTo>
                    <a:pt x="4699" y="4343387"/>
                  </a:lnTo>
                </a:path>
                <a:path w="5510530" h="4343400">
                  <a:moveTo>
                    <a:pt x="5505450" y="0"/>
                  </a:moveTo>
                  <a:lnTo>
                    <a:pt x="5505450" y="4343387"/>
                  </a:lnTo>
                </a:path>
                <a:path w="5510530" h="4343400">
                  <a:moveTo>
                    <a:pt x="0" y="4338624"/>
                  </a:moveTo>
                  <a:lnTo>
                    <a:pt x="5510276" y="4338624"/>
                  </a:lnTo>
                </a:path>
              </a:pathLst>
            </a:custGeom>
            <a:ln w="9525">
              <a:solidFill>
                <a:srgbClr val="D0DC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09799" y="1781111"/>
              <a:ext cx="5510276" cy="6280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1450" y="2401569"/>
              <a:ext cx="5507735" cy="6263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1450" y="3020313"/>
              <a:ext cx="5507735" cy="6263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11450" y="3639057"/>
              <a:ext cx="5507735" cy="6278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11450" y="4257801"/>
              <a:ext cx="5507735" cy="6278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1450" y="4878070"/>
              <a:ext cx="5507735" cy="6263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11450" y="5496864"/>
              <a:ext cx="5507735" cy="6263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74263" y="2263140"/>
              <a:ext cx="1581912" cy="6461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78836" y="1633727"/>
              <a:ext cx="1572767" cy="11186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88863" y="2263140"/>
              <a:ext cx="1937004" cy="6461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93435" y="1633727"/>
              <a:ext cx="1927860" cy="111861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180079" y="1751202"/>
            <a:ext cx="38087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26665" algn="l"/>
              </a:tabLst>
            </a:pPr>
            <a:r>
              <a:rPr sz="4000" spc="-5" dirty="0">
                <a:solidFill>
                  <a:srgbClr val="FFFFFF"/>
                </a:solidFill>
              </a:rPr>
              <a:t>and	ass</a:t>
            </a:r>
            <a:r>
              <a:rPr sz="4000" dirty="0">
                <a:solidFill>
                  <a:srgbClr val="FFFFFF"/>
                </a:solidFill>
              </a:rPr>
              <a:t>e</a:t>
            </a:r>
            <a:r>
              <a:rPr sz="4000" spc="-10" dirty="0">
                <a:solidFill>
                  <a:srgbClr val="FFFFFF"/>
                </a:solidFill>
              </a:rPr>
              <a:t>rt</a:t>
            </a:r>
            <a:endParaRPr sz="4000" dirty="0"/>
          </a:p>
        </p:txBody>
      </p:sp>
      <p:grpSp>
        <p:nvGrpSpPr>
          <p:cNvPr id="21" name="object 21"/>
          <p:cNvGrpSpPr/>
          <p:nvPr/>
        </p:nvGrpSpPr>
        <p:grpSpPr>
          <a:xfrm>
            <a:off x="2345435" y="2253995"/>
            <a:ext cx="5039995" cy="4369435"/>
            <a:chOff x="2345435" y="2253995"/>
            <a:chExt cx="5039995" cy="4369435"/>
          </a:xfrm>
        </p:grpSpPr>
        <p:sp>
          <p:nvSpPr>
            <p:cNvPr id="22" name="object 22"/>
            <p:cNvSpPr/>
            <p:nvPr/>
          </p:nvSpPr>
          <p:spPr>
            <a:xfrm>
              <a:off x="2673095" y="2881883"/>
              <a:ext cx="1984248" cy="646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77667" y="2253995"/>
              <a:ext cx="1975104" cy="111861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26023" y="2881883"/>
              <a:ext cx="1662683" cy="6461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30595" y="2253995"/>
              <a:ext cx="1653540" cy="11186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45435" y="3502151"/>
              <a:ext cx="2522219" cy="64465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50007" y="2872739"/>
              <a:ext cx="2513075" cy="111861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36335" y="3502151"/>
              <a:ext cx="1356360" cy="64465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40907" y="2872739"/>
              <a:ext cx="1347215" cy="111861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44367" y="4120895"/>
              <a:ext cx="1438656" cy="64617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48939" y="3491483"/>
              <a:ext cx="1429512" cy="111861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89091" y="4120895"/>
              <a:ext cx="1336547" cy="64617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93664" y="3491483"/>
              <a:ext cx="1327404" cy="111861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51403" y="4739639"/>
              <a:ext cx="1624583" cy="646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55975" y="4110227"/>
              <a:ext cx="1615439" cy="111861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30951" y="4739639"/>
              <a:ext cx="2054352" cy="64617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35523" y="4110227"/>
              <a:ext cx="2045207" cy="111861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02635" y="5358383"/>
              <a:ext cx="1722119" cy="64617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07207" y="4730495"/>
              <a:ext cx="1712975" cy="111861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73623" y="5358383"/>
              <a:ext cx="1969007" cy="64617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78195" y="4730495"/>
              <a:ext cx="1959863" cy="111861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68751" y="5978651"/>
              <a:ext cx="1391412" cy="64465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73323" y="5349239"/>
              <a:ext cx="1382268" cy="111861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650998" y="2370581"/>
            <a:ext cx="1878964" cy="373062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-2540" algn="ctr">
              <a:lnSpc>
                <a:spcPct val="101600"/>
              </a:lnSpc>
              <a:spcBef>
                <a:spcPts val="20"/>
              </a:spcBef>
            </a:pPr>
            <a:r>
              <a:rPr sz="4000" b="1" spc="-15" dirty="0">
                <a:solidFill>
                  <a:srgbClr val="FFFFFF"/>
                </a:solidFill>
                <a:latin typeface="Carlito"/>
                <a:cs typeface="Carlito"/>
              </a:rPr>
              <a:t>break  </a:t>
            </a:r>
            <a:r>
              <a:rPr sz="4000" b="1" spc="-3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4000" b="1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4000" b="1" spc="-4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4000" b="1" spc="-5" dirty="0">
                <a:solidFill>
                  <a:srgbClr val="FFFFFF"/>
                </a:solidFill>
                <a:latin typeface="Carlito"/>
                <a:cs typeface="Carlito"/>
              </a:rPr>
              <a:t>tinue  del</a:t>
            </a:r>
            <a:endParaRPr sz="4000">
              <a:latin typeface="Carlito"/>
              <a:cs typeface="Carlito"/>
            </a:endParaRPr>
          </a:p>
          <a:p>
            <a:pPr marL="469900" marR="464184" indent="48260" algn="just">
              <a:lnSpc>
                <a:spcPct val="101600"/>
              </a:lnSpc>
            </a:pPr>
            <a:r>
              <a:rPr sz="4000" b="1" spc="-10" dirty="0">
                <a:solidFill>
                  <a:srgbClr val="FFFFFF"/>
                </a:solidFill>
                <a:latin typeface="Carlito"/>
                <a:cs typeface="Carlito"/>
              </a:rPr>
              <a:t>else  </a:t>
            </a:r>
            <a:r>
              <a:rPr sz="4000" b="1" spc="-6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4000" b="1" spc="-105" dirty="0">
                <a:solidFill>
                  <a:srgbClr val="FFFFFF"/>
                </a:solidFill>
                <a:latin typeface="Carlito"/>
                <a:cs typeface="Carlito"/>
              </a:rPr>
              <a:t>x</a:t>
            </a:r>
            <a:r>
              <a:rPr sz="4000" b="1" spc="-10" dirty="0">
                <a:solidFill>
                  <a:srgbClr val="FFFFFF"/>
                </a:solidFill>
                <a:latin typeface="Carlito"/>
                <a:cs typeface="Carlito"/>
              </a:rPr>
              <a:t>ec  </a:t>
            </a:r>
            <a:r>
              <a:rPr sz="4000" b="1" spc="-25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endParaRPr sz="400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512308" y="5349240"/>
            <a:ext cx="1690370" cy="1274445"/>
            <a:chOff x="5512308" y="5349240"/>
            <a:chExt cx="1690370" cy="1274445"/>
          </a:xfrm>
        </p:grpSpPr>
        <p:sp>
          <p:nvSpPr>
            <p:cNvPr id="46" name="object 46"/>
            <p:cNvSpPr/>
            <p:nvPr/>
          </p:nvSpPr>
          <p:spPr>
            <a:xfrm>
              <a:off x="5512308" y="5978652"/>
              <a:ext cx="1690115" cy="64465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16880" y="5349240"/>
              <a:ext cx="1680972" cy="111861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636514" y="2370581"/>
            <a:ext cx="1409700" cy="373062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065" marR="5080" indent="-2540" algn="ctr">
              <a:lnSpc>
                <a:spcPct val="101600"/>
              </a:lnSpc>
              <a:spcBef>
                <a:spcPts val="20"/>
              </a:spcBef>
            </a:pPr>
            <a:r>
              <a:rPr sz="4000" b="1" spc="-10" dirty="0">
                <a:solidFill>
                  <a:srgbClr val="FFFFFF"/>
                </a:solidFill>
                <a:latin typeface="Carlito"/>
                <a:cs typeface="Carlito"/>
              </a:rPr>
              <a:t>class  def  elif  </a:t>
            </a:r>
            <a:r>
              <a:rPr sz="4000" b="1" spc="-6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4000" b="1" spc="-105" dirty="0">
                <a:solidFill>
                  <a:srgbClr val="FFFFFF"/>
                </a:solidFill>
                <a:latin typeface="Carlito"/>
                <a:cs typeface="Carlito"/>
              </a:rPr>
              <a:t>x</a:t>
            </a:r>
            <a:r>
              <a:rPr sz="4000" b="1" spc="-10" dirty="0">
                <a:solidFill>
                  <a:srgbClr val="FFFFFF"/>
                </a:solidFill>
                <a:latin typeface="Carlito"/>
                <a:cs typeface="Carlito"/>
              </a:rPr>
              <a:t>cept  finally  </a:t>
            </a:r>
            <a:r>
              <a:rPr sz="4000" b="1" spc="-20" dirty="0">
                <a:solidFill>
                  <a:srgbClr val="FFFFFF"/>
                </a:solidFill>
                <a:latin typeface="Carlito"/>
                <a:cs typeface="Carlito"/>
              </a:rPr>
              <a:t>from</a:t>
            </a:r>
            <a:endParaRPr sz="4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2779" y="259079"/>
            <a:ext cx="3464052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2909" y="362839"/>
            <a:ext cx="2791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-70" dirty="0"/>
              <a:t> </a:t>
            </a:r>
            <a:r>
              <a:rPr spc="-5" dirty="0"/>
              <a:t>IDENTIFIERS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11224" y="1060703"/>
            <a:ext cx="7635240" cy="5775960"/>
            <a:chOff x="1411224" y="1060703"/>
            <a:chExt cx="7635240" cy="5775960"/>
          </a:xfrm>
        </p:grpSpPr>
        <p:sp>
          <p:nvSpPr>
            <p:cNvPr id="5" name="object 5"/>
            <p:cNvSpPr/>
            <p:nvPr/>
          </p:nvSpPr>
          <p:spPr>
            <a:xfrm>
              <a:off x="1411224" y="1060703"/>
              <a:ext cx="1459991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26208" y="1060703"/>
              <a:ext cx="797051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72740" y="1060703"/>
              <a:ext cx="952500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81756" y="1060703"/>
              <a:ext cx="2279904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25624" y="1645919"/>
              <a:ext cx="780288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14244" y="1645919"/>
              <a:ext cx="1741932" cy="89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64508" y="1645919"/>
              <a:ext cx="2097024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9864" y="1645919"/>
              <a:ext cx="797052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75247" y="1645919"/>
              <a:ext cx="734568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18147" y="1645919"/>
              <a:ext cx="1485900" cy="899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12380" y="1645919"/>
              <a:ext cx="1434083" cy="899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54124" y="2133600"/>
              <a:ext cx="890015" cy="8991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05228" y="2133600"/>
              <a:ext cx="734568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00884" y="2133600"/>
              <a:ext cx="2052827" cy="8991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14800" y="2133600"/>
              <a:ext cx="1432560" cy="8991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08447" y="2133600"/>
              <a:ext cx="1990344" cy="899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59880" y="2133600"/>
              <a:ext cx="1927860" cy="8991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48828" y="2133600"/>
              <a:ext cx="897635" cy="8991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54124" y="2621279"/>
              <a:ext cx="1461515" cy="8991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07791" y="2621279"/>
              <a:ext cx="1752600" cy="8991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52544" y="2621279"/>
              <a:ext cx="1231391" cy="8991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76088" y="2621279"/>
              <a:ext cx="1463039" cy="8991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31280" y="2621279"/>
              <a:ext cx="955548" cy="8991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78980" y="2621279"/>
              <a:ext cx="1424940" cy="8991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96071" y="2621279"/>
              <a:ext cx="850392" cy="8991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54124" y="3108959"/>
              <a:ext cx="1303020" cy="89915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15184" y="3108959"/>
              <a:ext cx="1743456" cy="89915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15156" y="3108959"/>
              <a:ext cx="1972055" cy="89915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53812" y="3108959"/>
              <a:ext cx="641603" cy="89915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25624" y="3694175"/>
              <a:ext cx="859536" cy="89916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70632" y="3694175"/>
              <a:ext cx="1523999" cy="89916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78580" y="3694175"/>
              <a:ext cx="938784" cy="89916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01312" y="3694175"/>
              <a:ext cx="734567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21352" y="3694175"/>
              <a:ext cx="1484376" cy="89916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91200" y="3694175"/>
              <a:ext cx="2136648" cy="89916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13320" y="3694175"/>
              <a:ext cx="851916" cy="89916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950707" y="3694175"/>
              <a:ext cx="1095755" cy="89916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54124" y="4181855"/>
              <a:ext cx="1972055" cy="89915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92780" y="4181855"/>
              <a:ext cx="641604" cy="89915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11224" y="4767071"/>
              <a:ext cx="1080515" cy="89915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49780" y="4767071"/>
              <a:ext cx="1967483" cy="89915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83863" y="4767071"/>
              <a:ext cx="646176" cy="89915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686556" y="4767071"/>
              <a:ext cx="839724" cy="89915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82796" y="4767071"/>
              <a:ext cx="856488" cy="89915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97324" y="4767071"/>
              <a:ext cx="704088" cy="89915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11224" y="5352288"/>
              <a:ext cx="734568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3832" y="5352288"/>
              <a:ext cx="751332" cy="89916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13204" y="5352288"/>
              <a:ext cx="1170432" cy="89916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40152" y="5352288"/>
              <a:ext cx="704088" cy="89916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02280" y="5352288"/>
              <a:ext cx="1078992" cy="89916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639312" y="5352288"/>
              <a:ext cx="1097280" cy="89916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94631" y="5352288"/>
              <a:ext cx="2249423" cy="89916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99047" y="5352288"/>
              <a:ext cx="1170431" cy="89916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11224" y="5937502"/>
              <a:ext cx="734568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03832" y="5937502"/>
              <a:ext cx="751332" cy="89916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13204" y="5937502"/>
              <a:ext cx="819912" cy="89916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391156" y="5937502"/>
              <a:ext cx="704088" cy="89916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53284" y="5937502"/>
              <a:ext cx="1170432" cy="89916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380231" y="5937502"/>
              <a:ext cx="638556" cy="89916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76828" y="5937502"/>
              <a:ext cx="1078991" cy="89916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213859" y="5937502"/>
              <a:ext cx="1097280" cy="89916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869180" y="5937502"/>
              <a:ext cx="1659635" cy="89916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650619" y="1053816"/>
            <a:ext cx="7131050" cy="54883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65"/>
              </a:spcBef>
            </a:pP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What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is an</a:t>
            </a:r>
            <a:r>
              <a:rPr sz="3200" b="1" spc="-4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arlito"/>
                <a:cs typeface="Carlito"/>
              </a:rPr>
              <a:t>identifier?</a:t>
            </a:r>
            <a:endParaRPr sz="3200">
              <a:latin typeface="Carlito"/>
              <a:cs typeface="Carlito"/>
            </a:endParaRPr>
          </a:p>
          <a:p>
            <a:pPr marL="355600" marR="5080" indent="571500" algn="just">
              <a:lnSpc>
                <a:spcPct val="100000"/>
              </a:lnSpc>
              <a:spcBef>
                <a:spcPts val="765"/>
              </a:spcBef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200" b="1" spc="5" dirty="0">
                <a:solidFill>
                  <a:srgbClr val="FFFFFF"/>
                </a:solidFill>
                <a:latin typeface="Carlito"/>
                <a:cs typeface="Carlito"/>
              </a:rPr>
              <a:t>Python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Identifier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is a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name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given 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function, class,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variable,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module, </a:t>
            </a:r>
            <a:r>
              <a:rPr sz="3200" b="1" spc="5" dirty="0">
                <a:solidFill>
                  <a:srgbClr val="FFFFFF"/>
                </a:solidFill>
                <a:latin typeface="Carlito"/>
                <a:cs typeface="Carlito"/>
              </a:rPr>
              <a:t>or 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other objects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that you’ll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be using </a:t>
            </a:r>
            <a:r>
              <a:rPr sz="3200" b="1" spc="5" dirty="0">
                <a:solidFill>
                  <a:srgbClr val="FFFFFF"/>
                </a:solidFill>
                <a:latin typeface="Carlito"/>
                <a:cs typeface="Carlito"/>
              </a:rPr>
              <a:t>in 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your </a:t>
            </a:r>
            <a:r>
              <a:rPr sz="3200" b="1" spc="5" dirty="0">
                <a:solidFill>
                  <a:srgbClr val="FFFFFF"/>
                </a:solidFill>
                <a:latin typeface="Carlito"/>
                <a:cs typeface="Carlito"/>
              </a:rPr>
              <a:t>Python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 program.</a:t>
            </a:r>
            <a:endParaRPr sz="3200">
              <a:latin typeface="Carlito"/>
              <a:cs typeface="Carlito"/>
            </a:endParaRPr>
          </a:p>
          <a:p>
            <a:pPr marL="355600" marR="6985" indent="571500" algn="just">
              <a:lnSpc>
                <a:spcPct val="100000"/>
              </a:lnSpc>
              <a:spcBef>
                <a:spcPts val="775"/>
              </a:spcBef>
            </a:pP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short, its a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name appeared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program.</a:t>
            </a:r>
            <a:endParaRPr sz="32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765"/>
              </a:spcBef>
            </a:pP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For </a:t>
            </a:r>
            <a:r>
              <a:rPr sz="3200" b="1" spc="-15" dirty="0">
                <a:solidFill>
                  <a:srgbClr val="FFFF00"/>
                </a:solidFill>
                <a:latin typeface="Carlito"/>
                <a:cs typeface="Carlito"/>
              </a:rPr>
              <a:t>example: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a, b,</a:t>
            </a:r>
            <a:r>
              <a:rPr sz="3200" b="1" spc="-1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c</a:t>
            </a:r>
            <a:endParaRPr sz="3200">
              <a:latin typeface="Carlito"/>
              <a:cs typeface="Carlito"/>
            </a:endParaRPr>
          </a:p>
          <a:p>
            <a:pPr marL="12700" marR="1783714" algn="just">
              <a:lnSpc>
                <a:spcPct val="120000"/>
              </a:lnSpc>
              <a:spcBef>
                <a:spcPts val="5"/>
              </a:spcBef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a b and c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identifiers</a:t>
            </a:r>
            <a:r>
              <a:rPr sz="3200" b="1" spc="-1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and  a b &amp; c and ,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3200" b="1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tokens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1224" y="1560575"/>
            <a:ext cx="4899660" cy="899160"/>
            <a:chOff x="1411224" y="1560575"/>
            <a:chExt cx="4899660" cy="899160"/>
          </a:xfrm>
        </p:grpSpPr>
        <p:sp>
          <p:nvSpPr>
            <p:cNvPr id="3" name="object 3"/>
            <p:cNvSpPr/>
            <p:nvPr/>
          </p:nvSpPr>
          <p:spPr>
            <a:xfrm>
              <a:off x="1411224" y="1560575"/>
              <a:ext cx="1554480" cy="899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23744" y="1560575"/>
              <a:ext cx="1536192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14928" y="1560575"/>
              <a:ext cx="2583179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64708" y="1560575"/>
              <a:ext cx="646176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50619" y="1650619"/>
            <a:ext cx="43922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SOME </a:t>
            </a:r>
            <a:r>
              <a:rPr sz="3200" b="1" spc="-35" dirty="0">
                <a:solidFill>
                  <a:srgbClr val="FFFF00"/>
                </a:solidFill>
                <a:latin typeface="Carlito"/>
                <a:cs typeface="Carlito"/>
              </a:rPr>
              <a:t>VALID</a:t>
            </a:r>
            <a:r>
              <a:rPr sz="3200" b="1" spc="-9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arlito"/>
                <a:cs typeface="Carlito"/>
              </a:rPr>
              <a:t>IDENTIFIERS: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25623" y="2145792"/>
            <a:ext cx="5160645" cy="1972310"/>
            <a:chOff x="2325623" y="2145792"/>
            <a:chExt cx="5160645" cy="1972310"/>
          </a:xfrm>
        </p:grpSpPr>
        <p:sp>
          <p:nvSpPr>
            <p:cNvPr id="9" name="object 9"/>
            <p:cNvSpPr/>
            <p:nvPr/>
          </p:nvSpPr>
          <p:spPr>
            <a:xfrm>
              <a:off x="2325623" y="2145792"/>
              <a:ext cx="1615439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07663" y="2145792"/>
              <a:ext cx="739139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68823" y="2145792"/>
              <a:ext cx="1394460" cy="89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29883" y="2145792"/>
              <a:ext cx="739139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35623" y="2145792"/>
              <a:ext cx="736092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38315" y="2145792"/>
              <a:ext cx="739139" cy="899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4055" y="2145792"/>
              <a:ext cx="736092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46747" y="2145792"/>
              <a:ext cx="739140" cy="899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25623" y="2633472"/>
              <a:ext cx="725424" cy="8991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17647" y="2633472"/>
              <a:ext cx="739139" cy="8991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23387" y="2633472"/>
              <a:ext cx="864108" cy="8991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54095" y="2633472"/>
              <a:ext cx="739140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59835" y="2633472"/>
              <a:ext cx="751332" cy="899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77767" y="2633472"/>
              <a:ext cx="739139" cy="8991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60263" y="2633472"/>
              <a:ext cx="736091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62955" y="2633472"/>
              <a:ext cx="880872" cy="8991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25623" y="3218688"/>
              <a:ext cx="1766316" cy="8991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565019" y="2235530"/>
            <a:ext cx="1384300" cy="158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Myfile1  y3m9d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MYFILE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068823" y="3218688"/>
            <a:ext cx="1351915" cy="899160"/>
            <a:chOff x="5068823" y="3218688"/>
            <a:chExt cx="1351915" cy="899160"/>
          </a:xfrm>
        </p:grpSpPr>
        <p:sp>
          <p:nvSpPr>
            <p:cNvPr id="28" name="object 28"/>
            <p:cNvSpPr/>
            <p:nvPr/>
          </p:nvSpPr>
          <p:spPr>
            <a:xfrm>
              <a:off x="5068823" y="3218688"/>
              <a:ext cx="736091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71515" y="3218688"/>
              <a:ext cx="1149096" cy="8991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08853" y="2235530"/>
            <a:ext cx="1910080" cy="158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40" dirty="0">
                <a:solidFill>
                  <a:srgbClr val="FFFFFF"/>
                </a:solidFill>
                <a:latin typeface="Carlito"/>
                <a:cs typeface="Carlito"/>
              </a:rPr>
              <a:t>DATE9_7_8</a:t>
            </a:r>
            <a:endParaRPr sz="3200">
              <a:latin typeface="Carlito"/>
              <a:cs typeface="Carlito"/>
            </a:endParaRPr>
          </a:p>
          <a:p>
            <a:pPr marL="104139">
              <a:lnSpc>
                <a:spcPct val="100000"/>
              </a:lnSpc>
            </a:pP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_xs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spc="-30" dirty="0">
                <a:solidFill>
                  <a:srgbClr val="FFFFFF"/>
                </a:solidFill>
                <a:latin typeface="Carlito"/>
                <a:cs typeface="Carlito"/>
              </a:rPr>
              <a:t>_FXd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411224" y="3803903"/>
            <a:ext cx="5276215" cy="899160"/>
            <a:chOff x="1411224" y="3803903"/>
            <a:chExt cx="5276215" cy="899160"/>
          </a:xfrm>
        </p:grpSpPr>
        <p:sp>
          <p:nvSpPr>
            <p:cNvPr id="32" name="object 32"/>
            <p:cNvSpPr/>
            <p:nvPr/>
          </p:nvSpPr>
          <p:spPr>
            <a:xfrm>
              <a:off x="1411224" y="3803903"/>
              <a:ext cx="1554480" cy="899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23744" y="3803903"/>
              <a:ext cx="1912620" cy="8991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91356" y="3803903"/>
              <a:ext cx="2583179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41136" y="3803903"/>
              <a:ext cx="646176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650619" y="3893896"/>
            <a:ext cx="47688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SOME </a:t>
            </a:r>
            <a:r>
              <a:rPr sz="3200" b="1" spc="-25" dirty="0">
                <a:solidFill>
                  <a:srgbClr val="FFFF00"/>
                </a:solidFill>
                <a:latin typeface="Carlito"/>
                <a:cs typeface="Carlito"/>
              </a:rPr>
              <a:t>INVALID</a:t>
            </a:r>
            <a:r>
              <a:rPr sz="3200" b="1" spc="-11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arlito"/>
                <a:cs typeface="Carlito"/>
              </a:rPr>
              <a:t>IDENTIFIERS: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325623" y="4389120"/>
            <a:ext cx="5149850" cy="1484630"/>
            <a:chOff x="2325623" y="4389120"/>
            <a:chExt cx="5149850" cy="1484630"/>
          </a:xfrm>
        </p:grpSpPr>
        <p:sp>
          <p:nvSpPr>
            <p:cNvPr id="38" name="object 38"/>
            <p:cNvSpPr/>
            <p:nvPr/>
          </p:nvSpPr>
          <p:spPr>
            <a:xfrm>
              <a:off x="2325623" y="4389120"/>
              <a:ext cx="1100327" cy="8991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92551" y="4389120"/>
              <a:ext cx="658368" cy="89915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17519" y="4389120"/>
              <a:ext cx="1168908" cy="89915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54423" y="4389120"/>
              <a:ext cx="944879" cy="89915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65903" y="4389120"/>
              <a:ext cx="1095755" cy="89915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83223" y="4389120"/>
              <a:ext cx="1491996" cy="89915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25623" y="4974336"/>
              <a:ext cx="1066800" cy="8991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54423" y="4974336"/>
              <a:ext cx="1324355" cy="8991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83223" y="4974336"/>
              <a:ext cx="1056131" cy="89916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2545969" y="4594225"/>
          <a:ext cx="4679949" cy="992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062">
                <a:tc>
                  <a:txBody>
                    <a:bodyPr/>
                    <a:lstStyle/>
                    <a:p>
                      <a:pPr marL="31750">
                        <a:lnSpc>
                          <a:spcPts val="3045"/>
                        </a:lnSpc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MY-REC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3045"/>
                        </a:lnSpc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28dre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3045"/>
                        </a:lnSpc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break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062">
                <a:tc>
                  <a:txBody>
                    <a:bodyPr/>
                    <a:lstStyle/>
                    <a:p>
                      <a:pPr marL="31750">
                        <a:lnSpc>
                          <a:spcPts val="3745"/>
                        </a:lnSpc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elif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3745"/>
                        </a:lnSpc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false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3745"/>
                        </a:lnSpc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del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object 48"/>
          <p:cNvSpPr/>
          <p:nvPr/>
        </p:nvSpPr>
        <p:spPr>
          <a:xfrm>
            <a:off x="1411224" y="222504"/>
            <a:ext cx="7027164" cy="10088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681098" y="327152"/>
            <a:ext cx="6353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PYTHON </a:t>
            </a:r>
            <a:r>
              <a:rPr dirty="0"/>
              <a:t>NAMING</a:t>
            </a:r>
            <a:r>
              <a:rPr spc="-10" dirty="0"/>
              <a:t> CONVENTIONS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0472" y="259079"/>
            <a:ext cx="6768083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0347" y="362839"/>
            <a:ext cx="6195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LITERALS / </a:t>
            </a:r>
            <a:r>
              <a:rPr spc="-45" dirty="0"/>
              <a:t>CONSTANT</a:t>
            </a:r>
            <a:r>
              <a:rPr spc="-75" dirty="0"/>
              <a:t> </a:t>
            </a:r>
            <a:r>
              <a:rPr spc="-55" dirty="0"/>
              <a:t>VALUES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11224" y="1560575"/>
            <a:ext cx="3235960" cy="899160"/>
            <a:chOff x="1411224" y="1560575"/>
            <a:chExt cx="3235960" cy="899160"/>
          </a:xfrm>
        </p:grpSpPr>
        <p:sp>
          <p:nvSpPr>
            <p:cNvPr id="5" name="object 5"/>
            <p:cNvSpPr/>
            <p:nvPr/>
          </p:nvSpPr>
          <p:spPr>
            <a:xfrm>
              <a:off x="1411224" y="1560575"/>
              <a:ext cx="1459991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26208" y="1560575"/>
              <a:ext cx="797051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81300" y="1560575"/>
              <a:ext cx="1865376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754123" y="2731007"/>
            <a:ext cx="7292340" cy="2362200"/>
            <a:chOff x="1754123" y="2731007"/>
            <a:chExt cx="7292340" cy="2362200"/>
          </a:xfrm>
        </p:grpSpPr>
        <p:sp>
          <p:nvSpPr>
            <p:cNvPr id="9" name="object 9"/>
            <p:cNvSpPr/>
            <p:nvPr/>
          </p:nvSpPr>
          <p:spPr>
            <a:xfrm>
              <a:off x="2325623" y="2731007"/>
              <a:ext cx="1744979" cy="8991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92651" y="2731007"/>
              <a:ext cx="1078991" cy="8991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95216" y="2731007"/>
              <a:ext cx="1214627" cy="8991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31891" y="2731007"/>
              <a:ext cx="1524000" cy="899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79464" y="2731007"/>
              <a:ext cx="894588" cy="8991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97623" y="2731007"/>
              <a:ext cx="2148839" cy="8991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54123" y="3218687"/>
              <a:ext cx="897636" cy="899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44851" y="3218687"/>
              <a:ext cx="1988820" cy="8991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26763" y="3218687"/>
              <a:ext cx="1603248" cy="8991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23103" y="3218687"/>
              <a:ext cx="1464564" cy="8991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80759" y="3218687"/>
              <a:ext cx="1078991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52844" y="3218687"/>
              <a:ext cx="1097279" cy="899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43215" y="3218687"/>
              <a:ext cx="1603248" cy="8991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54123" y="3706367"/>
              <a:ext cx="1542288" cy="8991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47643" y="3706367"/>
              <a:ext cx="1491995" cy="8991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90872" y="3706367"/>
              <a:ext cx="1731264" cy="8991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73367" y="3706367"/>
              <a:ext cx="1624584" cy="8991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49183" y="3706367"/>
              <a:ext cx="1097279" cy="899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54123" y="4194047"/>
              <a:ext cx="2182368" cy="89915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93007" y="4194047"/>
              <a:ext cx="880872" cy="89915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31919" y="4194047"/>
              <a:ext cx="1972055" cy="89915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70576" y="4194047"/>
              <a:ext cx="641603" cy="89915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650619" y="1650619"/>
            <a:ext cx="7129780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What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is</a:t>
            </a:r>
            <a:r>
              <a:rPr sz="3200" b="1" spc="-1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literals?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Carlito"/>
              <a:cs typeface="Carlito"/>
            </a:endParaRPr>
          </a:p>
          <a:p>
            <a:pPr marL="355600" marR="5080" indent="571500" algn="just">
              <a:lnSpc>
                <a:spcPct val="100000"/>
              </a:lnSpc>
            </a:pP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Literals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also called as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constants 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constant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values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these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values 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which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never change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during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execution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320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program.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657</Words>
  <Application>Microsoft Office PowerPoint</Application>
  <PresentationFormat>On-screen Show (4:3)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Carlito</vt:lpstr>
      <vt:lpstr>Times New Roman</vt:lpstr>
      <vt:lpstr>Office Theme</vt:lpstr>
      <vt:lpstr>PYTHON CHARACTERSET</vt:lpstr>
      <vt:lpstr>TOKENS / LEXICAL UNITS</vt:lpstr>
      <vt:lpstr>PowerPoint Presentation</vt:lpstr>
      <vt:lpstr>1. Keyword/Reserved Word</vt:lpstr>
      <vt:lpstr>PowerPoint Presentation</vt:lpstr>
      <vt:lpstr>and assert</vt:lpstr>
      <vt:lpstr>2. IDENTIFIERS</vt:lpstr>
      <vt:lpstr>PYTHON NAMING CONVENTIONS</vt:lpstr>
      <vt:lpstr>3. LITERALS / CONSTANT VALUES</vt:lpstr>
      <vt:lpstr>What are the types of literals?</vt:lpstr>
      <vt:lpstr>TYPES OF LITERALS / CONSTANT VALUES</vt:lpstr>
      <vt:lpstr>2. NUMERICAL LITERALS</vt:lpstr>
      <vt:lpstr>3) BOOLEAN LITERALS OR CONSTANTS.</vt:lpstr>
      <vt:lpstr>PUNCTUATORS</vt:lpstr>
      <vt:lpstr>COMMENTS</vt:lpstr>
      <vt:lpstr>STATEMENTS</vt:lpstr>
      <vt:lpstr>FUNCTIONS</vt:lpstr>
      <vt:lpstr>VARIABLES AND ASSIGNMENTS</vt:lpstr>
      <vt:lpstr>INPUT ( ) FUNCTION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COMPUPTER SNSACD</cp:lastModifiedBy>
  <cp:revision>8</cp:revision>
  <dcterms:created xsi:type="dcterms:W3CDTF">2021-03-04T04:13:44Z</dcterms:created>
  <dcterms:modified xsi:type="dcterms:W3CDTF">2021-10-04T14:26:00Z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2021-03-04T00:00:00Z</vt:filetime>
  </property>
</Properties>
</file>